
<file path=[Content_Types].xml><?xml version="1.0" encoding="utf-8"?>
<Types xmlns="http://schemas.openxmlformats.org/package/2006/content-types">
  <Default Extension="emf" ContentType="image/x-emf"/>
  <Default Extension="gif" ContentType="image/gif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71" r:id="rId4"/>
    <p:sldId id="263" r:id="rId5"/>
    <p:sldId id="259" r:id="rId6"/>
    <p:sldId id="274" r:id="rId7"/>
    <p:sldId id="261" r:id="rId8"/>
    <p:sldId id="275" r:id="rId9"/>
    <p:sldId id="264" r:id="rId10"/>
    <p:sldId id="276" r:id="rId11"/>
    <p:sldId id="265" r:id="rId12"/>
    <p:sldId id="277" r:id="rId13"/>
    <p:sldId id="278" r:id="rId14"/>
    <p:sldId id="26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F3509"/>
    <a:srgbClr val="F9BA0A"/>
    <a:srgbClr val="F0AB00"/>
    <a:srgbClr val="E7682C"/>
    <a:srgbClr val="ECA800"/>
    <a:srgbClr val="E2911A"/>
    <a:srgbClr val="5277BB"/>
    <a:srgbClr val="2BA2FF"/>
    <a:srgbClr val="241715"/>
    <a:srgbClr val="230F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79746"/>
  </p:normalViewPr>
  <p:slideViewPr>
    <p:cSldViewPr snapToGrid="0" snapToObjects="1">
      <p:cViewPr varScale="1">
        <p:scale>
          <a:sx n="67" d="100"/>
          <a:sy n="67" d="100"/>
        </p:scale>
        <p:origin x="12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764B53-1DCB-4E40-865A-95B0B49C2CCB}" type="datetimeFigureOut">
              <a:rPr lang="en-US" smtClean="0"/>
              <a:t>1/13/2021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9CEB1F-F8CB-CF47-89CF-B94EB7AD4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791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Thanks judges and </a:t>
            </a:r>
            <a:r>
              <a:rPr lang="en-US" err="1"/>
              <a:t>organizors</a:t>
            </a:r>
            <a:r>
              <a:rPr lang="en-US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9CEB1F-F8CB-CF47-89CF-B94EB7AD449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5537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9CEB1F-F8CB-CF47-89CF-B94EB7AD449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2935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9CEB1F-F8CB-CF47-89CF-B94EB7AD449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2630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9CEB1F-F8CB-CF47-89CF-B94EB7AD449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3312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/>
              <a:t>Leon</a:t>
            </a:r>
            <a:endParaRPr lang="en-US"/>
          </a:p>
          <a:p>
            <a:r>
              <a:rPr lang="en-US"/>
              <a:t>solution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9CEB1F-F8CB-CF47-89CF-B94EB7AD449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401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9CEB1F-F8CB-CF47-89CF-B94EB7AD449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354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9CEB1F-F8CB-CF47-89CF-B94EB7AD449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0338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9CEB1F-F8CB-CF47-89CF-B94EB7AD449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53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9CEB1F-F8CB-CF47-89CF-B94EB7AD449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5672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9CEB1F-F8CB-CF47-89CF-B94EB7AD449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9614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fontAlgn="base">
              <a:buFontTx/>
              <a:buChar char="-"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9CEB1F-F8CB-CF47-89CF-B94EB7AD449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1304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9CEB1F-F8CB-CF47-89CF-B94EB7AD449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9762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9CEB1F-F8CB-CF47-89CF-B94EB7AD449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5313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9CEB1F-F8CB-CF47-89CF-B94EB7AD449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736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387D3-3DCF-214F-AC53-218E5DCAC6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0A662D-3757-C143-8F9C-6BB4B9604E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AAD43F-FE55-8D4C-BB99-8E18E842B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C9E16-832A-CE4B-90CB-CB79EE88AAEC}" type="datetimeFigureOut">
              <a:rPr lang="en-US" smtClean="0"/>
              <a:t>1/13/2021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C44CB2-4403-E34F-B8B7-C750C768E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B7C7D3-E3AF-E345-BFEE-04EFA3F67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2127-612B-A643-A480-3B6B5F923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374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97846-D8A1-9242-99AB-41C8FFF3E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6BC317-CF6B-EF49-A0D6-A0352B4598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0E8F57-008E-2441-8146-FFFF01C1F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C9E16-832A-CE4B-90CB-CB79EE88AAEC}" type="datetimeFigureOut">
              <a:rPr lang="en-US" smtClean="0"/>
              <a:t>1/13/2021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A9B36-E373-2F49-A5D0-F51E0A479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BEC37-301B-5B4C-BC43-016CF60BD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2127-612B-A643-A480-3B6B5F923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74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5BA6121-D1E2-3543-AD24-72BADB087E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501E6D-F429-DF4A-BBFF-F79B0F7FE7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8A2794-F09C-3B48-95AD-EEB6D5097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C9E16-832A-CE4B-90CB-CB79EE88AAEC}" type="datetimeFigureOut">
              <a:rPr lang="en-US" smtClean="0"/>
              <a:t>1/13/2021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A854BD-3037-6C4B-B514-A84B209A5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2F81E5-B021-FF41-97ED-F4A4FE843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2127-612B-A643-A480-3B6B5F923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257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82098-0302-244C-8A2A-271A89D45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FDAD03-D37A-F34B-A036-BE23026332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556162-3ADA-F549-8746-FF0418791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C9E16-832A-CE4B-90CB-CB79EE88AAEC}" type="datetimeFigureOut">
              <a:rPr lang="en-US" smtClean="0"/>
              <a:t>1/13/2021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AA1F77-976C-9F42-9BEE-B0575123F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85B1F8-8F35-AC40-9F10-DB44DB74F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2127-612B-A643-A480-3B6B5F923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185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B7F8F-8A2A-E84A-89F5-798AE1304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4F84D7-384D-3C43-9269-96640BA421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39B965-C1F3-DA47-AF21-9EA62B8AB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C9E16-832A-CE4B-90CB-CB79EE88AAEC}" type="datetimeFigureOut">
              <a:rPr lang="en-US" smtClean="0"/>
              <a:t>1/13/2021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4CCF5B-8119-5D43-A238-040D47545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3C225A-B526-6041-8276-C9B5C0A47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2127-612B-A643-A480-3B6B5F923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346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C7542-2982-024F-BB4E-D799655F0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92FDDA-5F9D-E147-892B-1B901AA72E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A97448-35D8-8B4C-8252-458B54D9C6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0DCAD5-330A-6144-88DB-D7E6216F3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C9E16-832A-CE4B-90CB-CB79EE88AAEC}" type="datetimeFigureOut">
              <a:rPr lang="en-US" smtClean="0"/>
              <a:t>1/13/2021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13C9D8-2E2A-4B46-B71F-74DBDDD65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E1FEFE-8D28-5A48-8B54-69669953B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2127-612B-A643-A480-3B6B5F923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930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6B13E-A6D3-434F-BDCF-B8CEB206B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0418CB-FDCA-0A41-A089-DC6E139D88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F185AB-4A2C-0A4D-844F-7790063653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142624-2119-8A49-A0CE-911690A6EC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A2BFC4-2D12-524F-B753-6DF4818AAB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231EEC-6E5E-B943-88B7-2B0F1BDFD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C9E16-832A-CE4B-90CB-CB79EE88AAEC}" type="datetimeFigureOut">
              <a:rPr lang="en-US" smtClean="0"/>
              <a:t>1/13/2021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53EE55-2A06-6F45-A71E-A8C3CEBF6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2F8117-EA32-2641-93E6-7C5B71DF8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2127-612B-A643-A480-3B6B5F923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1569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2A41D-E1C4-0A41-ABE9-C8721030C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820181-ECF9-F54C-8CB5-CC2A623D6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C9E16-832A-CE4B-90CB-CB79EE88AAEC}" type="datetimeFigureOut">
              <a:rPr lang="en-US" smtClean="0"/>
              <a:t>1/13/2021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49FC23-A40C-4544-93E6-EAD529117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AEDB0F-D9C4-CE4F-AF1A-1E5AB039F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2127-612B-A643-A480-3B6B5F923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929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EF9DA1-3F47-724B-AF40-17DD0470A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C9E16-832A-CE4B-90CB-CB79EE88AAEC}" type="datetimeFigureOut">
              <a:rPr lang="en-US" smtClean="0"/>
              <a:t>1/13/2021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E7B039-440F-2E44-A57B-A67B270B5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179020-4D34-F143-9AAC-818632923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2127-612B-A643-A480-3B6B5F923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4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786B9-0ADF-EE4C-8947-2E4961011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ABB124-F24C-8540-A43F-CF07C943BD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83F48D-3F02-AF42-8355-44610DC026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CA701C-2A10-B545-A3AA-6F776DB4D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C9E16-832A-CE4B-90CB-CB79EE88AAEC}" type="datetimeFigureOut">
              <a:rPr lang="en-US" smtClean="0"/>
              <a:t>1/13/2021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C0FEDE-857B-FD47-A573-17C60BC58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06FB8E-5233-6345-B381-0358B7D20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2127-612B-A643-A480-3B6B5F923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4484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AEE90-B81D-2D48-A78E-5E6FCEF45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54B356-6A40-134E-A710-0E79CF1205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1C37E0-0D40-4A4F-AC85-A80FA2DE7F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339835-6A50-BA49-9C6C-389BD6803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C9E16-832A-CE4B-90CB-CB79EE88AAEC}" type="datetimeFigureOut">
              <a:rPr lang="en-US" smtClean="0"/>
              <a:t>1/13/2021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121FB4-2EA6-AB46-8C47-24400F40D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EB8DEA-3621-0E43-ADD5-D788228BB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32127-612B-A643-A480-3B6B5F923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537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B80A6F-F8ED-CC4D-9376-F99017E0B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9D5AB6-D4F3-A84E-ABF4-8E3A426A9C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41F3B3-4EFA-8545-B27B-A3A78FF2EF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C9E16-832A-CE4B-90CB-CB79EE88AAEC}" type="datetimeFigureOut">
              <a:rPr lang="en-US" smtClean="0"/>
              <a:t>1/13/2021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1ACB42-8C14-2D4D-97DB-44966ADF7F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4D24B1-F2DF-BD45-8DB6-9C861A5ED2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132127-612B-A643-A480-3B6B5F923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767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tiff"/><Relationship Id="rId3" Type="http://schemas.openxmlformats.org/officeDocument/2006/relationships/image" Target="../media/image11.tiff"/><Relationship Id="rId7" Type="http://schemas.openxmlformats.org/officeDocument/2006/relationships/image" Target="../media/image15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tiff"/><Relationship Id="rId5" Type="http://schemas.openxmlformats.org/officeDocument/2006/relationships/image" Target="../media/image13.tiff"/><Relationship Id="rId4" Type="http://schemas.openxmlformats.org/officeDocument/2006/relationships/image" Target="../media/image12.tiff"/><Relationship Id="rId9" Type="http://schemas.openxmlformats.org/officeDocument/2006/relationships/image" Target="../media/image17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tiff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7695553-5BB8-2B45-9526-B2F5B0E30233}"/>
              </a:ext>
            </a:extLst>
          </p:cNvPr>
          <p:cNvSpPr/>
          <p:nvPr/>
        </p:nvSpPr>
        <p:spPr>
          <a:xfrm>
            <a:off x="0" y="-9427"/>
            <a:ext cx="12192000" cy="6867427"/>
          </a:xfrm>
          <a:prstGeom prst="rect">
            <a:avLst/>
          </a:prstGeom>
          <a:solidFill>
            <a:srgbClr val="F9BA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AF9748C-6D36-554A-A764-6CD2CB1E58DD}"/>
              </a:ext>
            </a:extLst>
          </p:cNvPr>
          <p:cNvGrpSpPr/>
          <p:nvPr/>
        </p:nvGrpSpPr>
        <p:grpSpPr>
          <a:xfrm>
            <a:off x="9166820" y="2636745"/>
            <a:ext cx="2025322" cy="3441702"/>
            <a:chOff x="8975189" y="1275758"/>
            <a:chExt cx="2025322" cy="344170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375FC3F-4384-6A4A-8741-8D7C0457C9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975189" y="1275760"/>
              <a:ext cx="2025321" cy="344170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4908D87-0398-7841-AF98-EC324624C86D}"/>
                </a:ext>
              </a:extLst>
            </p:cNvPr>
            <p:cNvSpPr/>
            <p:nvPr/>
          </p:nvSpPr>
          <p:spPr>
            <a:xfrm>
              <a:off x="8975189" y="1275758"/>
              <a:ext cx="2025322" cy="3441701"/>
            </a:xfrm>
            <a:prstGeom prst="rect">
              <a:avLst/>
            </a:prstGeom>
            <a:solidFill>
              <a:srgbClr val="F9BA0A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372B5E5-5AE5-6245-89E4-51DBB253A30D}"/>
              </a:ext>
            </a:extLst>
          </p:cNvPr>
          <p:cNvSpPr/>
          <p:nvPr/>
        </p:nvSpPr>
        <p:spPr>
          <a:xfrm>
            <a:off x="7241004" y="1900592"/>
            <a:ext cx="2131375" cy="11303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>
                <a:solidFill>
                  <a:srgbClr val="6F3509"/>
                </a:solidFill>
              </a:rPr>
              <a:t>I want to learn about product management!</a:t>
            </a:r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9BE49E76-0337-1041-A452-25A40A201372}"/>
              </a:ext>
            </a:extLst>
          </p:cNvPr>
          <p:cNvSpPr/>
          <p:nvPr/>
        </p:nvSpPr>
        <p:spPr>
          <a:xfrm rot="9900000">
            <a:off x="9199156" y="2907263"/>
            <a:ext cx="237600" cy="478558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03E6EB-1C79-4D47-A810-35D5D6C31F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0981" y="4807562"/>
            <a:ext cx="9144000" cy="1834040"/>
          </a:xfrm>
        </p:spPr>
        <p:txBody>
          <a:bodyPr>
            <a:normAutofit fontScale="90000"/>
          </a:bodyPr>
          <a:lstStyle/>
          <a:p>
            <a:pPr algn="l"/>
            <a:r>
              <a:rPr lang="en-US" sz="5300" b="1">
                <a:solidFill>
                  <a:srgbClr val="6F350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Maintaining Connectivity </a:t>
            </a:r>
            <a:br>
              <a:rPr lang="en-US" sz="5300" b="1">
                <a:solidFill>
                  <a:srgbClr val="6F350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sz="5300" b="1">
                <a:solidFill>
                  <a:srgbClr val="6F350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and Community</a:t>
            </a:r>
            <a:br>
              <a:rPr lang="en-US" sz="4800" b="1">
                <a:solidFill>
                  <a:srgbClr val="6F350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sz="4800" b="1">
                <a:solidFill>
                  <a:srgbClr val="6F350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953376-29F3-1445-822F-9852DA2C5A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0981" y="4406480"/>
            <a:ext cx="3656379" cy="670718"/>
          </a:xfrm>
        </p:spPr>
        <p:txBody>
          <a:bodyPr>
            <a:normAutofit/>
          </a:bodyPr>
          <a:lstStyle/>
          <a:p>
            <a:pPr algn="l"/>
            <a:r>
              <a:rPr lang="en-US" sz="1600">
                <a:solidFill>
                  <a:srgbClr val="6F3509"/>
                </a:solidFill>
                <a:latin typeface="IBM Plex Mono" panose="020B0509050203000203" pitchFamily="49" charset="77"/>
              </a:rPr>
              <a:t>TEAM NOOK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F26B41E-BCB6-1B4D-8EDB-8211FA0310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981" y="273035"/>
            <a:ext cx="837623" cy="413741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42172738-91C8-8442-83AD-810A332F41BD}"/>
              </a:ext>
            </a:extLst>
          </p:cNvPr>
          <p:cNvSpPr txBox="1">
            <a:spLocks/>
          </p:cNvSpPr>
          <p:nvPr/>
        </p:nvSpPr>
        <p:spPr>
          <a:xfrm rot="5400000">
            <a:off x="11045867" y="327860"/>
            <a:ext cx="1326439" cy="6707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rgbClr val="6F3509"/>
                </a:solidFill>
                <a:latin typeface="IBM Plex Mono" panose="020B0509050203000203" pitchFamily="49" charset="77"/>
              </a:rPr>
              <a:t>Segal Au</a:t>
            </a:r>
            <a:endParaRPr lang="en-US" sz="1600">
              <a:solidFill>
                <a:srgbClr val="6F3509"/>
              </a:solidFill>
              <a:latin typeface="IBM Plex Mono" panose="020B0509050203000203" pitchFamily="49" charset="77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57AA374F-DE93-2B4E-8556-D89B920E7F53}"/>
              </a:ext>
            </a:extLst>
          </p:cNvPr>
          <p:cNvSpPr txBox="1">
            <a:spLocks/>
          </p:cNvSpPr>
          <p:nvPr/>
        </p:nvSpPr>
        <p:spPr>
          <a:xfrm rot="5400000">
            <a:off x="11045867" y="5647346"/>
            <a:ext cx="1326439" cy="6707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rgbClr val="6F3509"/>
                </a:solidFill>
                <a:latin typeface="IBM Plex Mono" panose="020B0509050203000203" pitchFamily="49" charset="77"/>
              </a:rPr>
              <a:t>Sophia Wang</a:t>
            </a:r>
            <a:endParaRPr lang="en-US" sz="1600">
              <a:solidFill>
                <a:srgbClr val="6F3509"/>
              </a:solidFill>
              <a:latin typeface="IBM Plex Mono" panose="020B0509050203000203" pitchFamily="49" charset="77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27BC628A-BF8D-5542-A2E7-5B15C9874EEC}"/>
              </a:ext>
            </a:extLst>
          </p:cNvPr>
          <p:cNvSpPr txBox="1">
            <a:spLocks/>
          </p:cNvSpPr>
          <p:nvPr/>
        </p:nvSpPr>
        <p:spPr>
          <a:xfrm rot="5400000">
            <a:off x="10951524" y="1704903"/>
            <a:ext cx="1515125" cy="6707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rgbClr val="6F3509"/>
                </a:solidFill>
                <a:latin typeface="IBM Plex Mono" panose="020B0509050203000203" pitchFamily="49" charset="77"/>
              </a:rPr>
              <a:t>Julian Cheung </a:t>
            </a:r>
            <a:endParaRPr lang="en-US" sz="1600">
              <a:solidFill>
                <a:srgbClr val="6F3509"/>
              </a:solidFill>
              <a:latin typeface="IBM Plex Mono" panose="020B0509050203000203" pitchFamily="49" charset="77"/>
            </a:endParaRP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E85A98B3-5762-3E40-80B7-D2E8488A56A5}"/>
              </a:ext>
            </a:extLst>
          </p:cNvPr>
          <p:cNvSpPr txBox="1">
            <a:spLocks/>
          </p:cNvSpPr>
          <p:nvPr/>
        </p:nvSpPr>
        <p:spPr>
          <a:xfrm rot="5400000">
            <a:off x="11072230" y="4364646"/>
            <a:ext cx="1326439" cy="6707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rgbClr val="6F3509"/>
                </a:solidFill>
                <a:latin typeface="IBM Plex Mono" panose="020B0509050203000203" pitchFamily="49" charset="77"/>
              </a:rPr>
              <a:t>Leon Trieu</a:t>
            </a:r>
            <a:endParaRPr lang="en-US" sz="1600">
              <a:solidFill>
                <a:srgbClr val="6F3509"/>
              </a:solidFill>
              <a:latin typeface="IBM Plex Mono" panose="020B0509050203000203" pitchFamily="49" charset="77"/>
            </a:endParaRP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E5BB3479-8CB7-AE40-A74E-E36E46B2E692}"/>
              </a:ext>
            </a:extLst>
          </p:cNvPr>
          <p:cNvSpPr txBox="1">
            <a:spLocks/>
          </p:cNvSpPr>
          <p:nvPr/>
        </p:nvSpPr>
        <p:spPr>
          <a:xfrm rot="5400000">
            <a:off x="11072230" y="3081946"/>
            <a:ext cx="1326439" cy="6707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rgbClr val="6F3509"/>
                </a:solidFill>
                <a:latin typeface="IBM Plex Mono" panose="020B0509050203000203" pitchFamily="49" charset="77"/>
              </a:rPr>
              <a:t>Angus Lei</a:t>
            </a:r>
            <a:endParaRPr lang="en-US" sz="1600">
              <a:solidFill>
                <a:srgbClr val="6F3509"/>
              </a:solidFill>
              <a:latin typeface="IBM Plex Mono" panose="020B0509050203000203" pitchFamily="49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240142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ADB561B-B973-EC45-AA02-F88F3F2D90D2}"/>
              </a:ext>
            </a:extLst>
          </p:cNvPr>
          <p:cNvSpPr/>
          <p:nvPr/>
        </p:nvSpPr>
        <p:spPr>
          <a:xfrm>
            <a:off x="-5012" y="5014"/>
            <a:ext cx="12197012" cy="6852986"/>
          </a:xfrm>
          <a:prstGeom prst="rect">
            <a:avLst/>
          </a:prstGeom>
          <a:solidFill>
            <a:srgbClr val="F9BA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8BA63E46-C8B4-B746-A569-BEF4A7A503DE}"/>
              </a:ext>
            </a:extLst>
          </p:cNvPr>
          <p:cNvSpPr txBox="1">
            <a:spLocks/>
          </p:cNvSpPr>
          <p:nvPr/>
        </p:nvSpPr>
        <p:spPr>
          <a:xfrm>
            <a:off x="1918118" y="3122241"/>
            <a:ext cx="2777067" cy="3490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>
                <a:solidFill>
                  <a:srgbClr val="6F3509"/>
                </a:solidFill>
                <a:latin typeface="IBM Plex Mono"/>
                <a:cs typeface="Calibri Light"/>
              </a:rPr>
              <a:t>SUMMARY</a:t>
            </a:r>
            <a:endParaRPr lang="en-US">
              <a:solidFill>
                <a:srgbClr val="6F3509"/>
              </a:solidFill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28FF3E5-9196-CB49-AB3E-3C0ED342CFDD}"/>
              </a:ext>
            </a:extLst>
          </p:cNvPr>
          <p:cNvSpPr txBox="1">
            <a:spLocks/>
          </p:cNvSpPr>
          <p:nvPr/>
        </p:nvSpPr>
        <p:spPr>
          <a:xfrm>
            <a:off x="1918118" y="3551525"/>
            <a:ext cx="6982995" cy="232011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b="1">
                <a:solidFill>
                  <a:srgbClr val="6F3509"/>
                </a:solidFill>
                <a:latin typeface="Helvetica Neue"/>
                <a:ea typeface="+mn-lt"/>
                <a:cs typeface="+mn-lt"/>
              </a:rPr>
              <a:t>With Chadder, new interns like Isabelle can integrate and </a:t>
            </a:r>
            <a:r>
              <a:rPr lang="en-US" b="1">
                <a:solidFill>
                  <a:schemeClr val="bg1"/>
                </a:solidFill>
                <a:latin typeface="Helvetica Neue"/>
                <a:ea typeface="+mn-lt"/>
                <a:cs typeface="+mn-lt"/>
              </a:rPr>
              <a:t>connect</a:t>
            </a:r>
            <a:r>
              <a:rPr lang="en-US" b="1">
                <a:solidFill>
                  <a:srgbClr val="6F3509"/>
                </a:solidFill>
                <a:latin typeface="Helvetica Neue"/>
                <a:ea typeface="+mn-lt"/>
                <a:cs typeface="+mn-lt"/>
              </a:rPr>
              <a:t> with SAP and begin building a bond with the </a:t>
            </a:r>
            <a:r>
              <a:rPr lang="en-US" b="1">
                <a:solidFill>
                  <a:schemeClr val="bg1"/>
                </a:solidFill>
                <a:latin typeface="Helvetica Neue"/>
                <a:ea typeface="+mn-lt"/>
                <a:cs typeface="+mn-lt"/>
              </a:rPr>
              <a:t>community, </a:t>
            </a:r>
            <a:r>
              <a:rPr lang="en-US" b="1">
                <a:solidFill>
                  <a:srgbClr val="6F3509"/>
                </a:solidFill>
                <a:latin typeface="Helvetica Neue"/>
                <a:ea typeface="+mn-lt"/>
                <a:cs typeface="+mn-lt"/>
              </a:rPr>
              <a:t>in one centralized location.  </a:t>
            </a:r>
            <a:endParaRPr lang="en-US" b="1">
              <a:latin typeface="Helvetica Neue"/>
              <a:cs typeface="Calibri"/>
            </a:endParaRPr>
          </a:p>
        </p:txBody>
      </p:sp>
      <p:sp>
        <p:nvSpPr>
          <p:cNvPr id="19" name="Title 4">
            <a:extLst>
              <a:ext uri="{FF2B5EF4-FFF2-40B4-BE49-F238E27FC236}">
                <a16:creationId xmlns:a16="http://schemas.microsoft.com/office/drawing/2014/main" id="{434073BB-7B73-2E40-9F9A-E6F0BB766B21}"/>
              </a:ext>
            </a:extLst>
          </p:cNvPr>
          <p:cNvSpPr txBox="1">
            <a:spLocks/>
          </p:cNvSpPr>
          <p:nvPr/>
        </p:nvSpPr>
        <p:spPr>
          <a:xfrm>
            <a:off x="11462084" y="6329355"/>
            <a:ext cx="609600" cy="4780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>
                <a:solidFill>
                  <a:srgbClr val="6F3509"/>
                </a:solidFill>
                <a:latin typeface="IBM Plex Mono" panose="020B0509050203000203" pitchFamily="49" charset="77"/>
              </a:rPr>
              <a:t>10/10</a:t>
            </a:r>
          </a:p>
        </p:txBody>
      </p:sp>
      <p:sp>
        <p:nvSpPr>
          <p:cNvPr id="20" name="Title 4">
            <a:extLst>
              <a:ext uri="{FF2B5EF4-FFF2-40B4-BE49-F238E27FC236}">
                <a16:creationId xmlns:a16="http://schemas.microsoft.com/office/drawing/2014/main" id="{C4BF42CA-EA0A-DA4F-ACC2-4BF34D82F0D4}"/>
              </a:ext>
            </a:extLst>
          </p:cNvPr>
          <p:cNvSpPr txBox="1">
            <a:spLocks/>
          </p:cNvSpPr>
          <p:nvPr/>
        </p:nvSpPr>
        <p:spPr>
          <a:xfrm>
            <a:off x="11462084" y="120886"/>
            <a:ext cx="609600" cy="4780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>
                <a:solidFill>
                  <a:srgbClr val="6F3509"/>
                </a:solidFill>
                <a:latin typeface="IBM Plex Mono" panose="020B0509050203000203" pitchFamily="49" charset="77"/>
              </a:rPr>
              <a:t>HACK-ATHON 2020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08302B-8702-3F43-9D62-500E735BF638}"/>
              </a:ext>
            </a:extLst>
          </p:cNvPr>
          <p:cNvSpPr/>
          <p:nvPr/>
        </p:nvSpPr>
        <p:spPr>
          <a:xfrm rot="5400000">
            <a:off x="-32828" y="2635528"/>
            <a:ext cx="83548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>
                <a:solidFill>
                  <a:srgbClr val="6F3509"/>
                </a:solidFill>
                <a:latin typeface="IBM Plex Mono" panose="020B0509050203000203" pitchFamily="49" charset="77"/>
              </a:rPr>
              <a:t>Persona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F148B45-AD09-AD4A-AAEB-D76C04C5D664}"/>
              </a:ext>
            </a:extLst>
          </p:cNvPr>
          <p:cNvSpPr/>
          <p:nvPr/>
        </p:nvSpPr>
        <p:spPr>
          <a:xfrm rot="5400000">
            <a:off x="-70533" y="474077"/>
            <a:ext cx="92845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>
                <a:solidFill>
                  <a:srgbClr val="6F3509"/>
                </a:solidFill>
                <a:latin typeface="IBM Plex Mono"/>
                <a:cs typeface="Calibri Light"/>
              </a:rPr>
              <a:t>Overview</a:t>
            </a:r>
            <a:endParaRPr lang="en-US" sz="1200">
              <a:solidFill>
                <a:srgbClr val="6F3509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BDA0EDC-CE13-0B41-850F-019D4B25148D}"/>
              </a:ext>
            </a:extLst>
          </p:cNvPr>
          <p:cNvSpPr/>
          <p:nvPr/>
        </p:nvSpPr>
        <p:spPr>
          <a:xfrm rot="5400000">
            <a:off x="-70530" y="1531559"/>
            <a:ext cx="92845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>
                <a:solidFill>
                  <a:srgbClr val="6F3509"/>
                </a:solidFill>
                <a:latin typeface="IBM Plex Mono"/>
                <a:cs typeface="Calibri Light"/>
              </a:rPr>
              <a:t>Problem</a:t>
            </a:r>
            <a:endParaRPr lang="en-US" sz="1200">
              <a:solidFill>
                <a:srgbClr val="6F3509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48C1345-1CFB-CC44-8AE5-EFE29E978BCF}"/>
              </a:ext>
            </a:extLst>
          </p:cNvPr>
          <p:cNvSpPr/>
          <p:nvPr/>
        </p:nvSpPr>
        <p:spPr>
          <a:xfrm rot="5400000">
            <a:off x="-90105" y="3739497"/>
            <a:ext cx="92845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>
                <a:solidFill>
                  <a:srgbClr val="6F3509"/>
                </a:solidFill>
                <a:latin typeface="IBM Plex Mono"/>
                <a:cs typeface="Calibri Light"/>
              </a:rPr>
              <a:t>Solution</a:t>
            </a:r>
            <a:endParaRPr lang="en-US" sz="1200">
              <a:solidFill>
                <a:srgbClr val="6F3509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C44AB17-3C59-EC47-8CA7-6CB725A9FB50}"/>
              </a:ext>
            </a:extLst>
          </p:cNvPr>
          <p:cNvSpPr/>
          <p:nvPr/>
        </p:nvSpPr>
        <p:spPr>
          <a:xfrm rot="5400000">
            <a:off x="-229565" y="4981835"/>
            <a:ext cx="1207382" cy="27699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1200">
                <a:solidFill>
                  <a:srgbClr val="6F3509"/>
                </a:solidFill>
                <a:latin typeface="IBM Plex Mono" panose="020B0509050203000203" pitchFamily="49" charset="77"/>
              </a:rPr>
              <a:t>Scalability</a:t>
            </a:r>
            <a:endParaRPr lang="en-US">
              <a:solidFill>
                <a:srgbClr val="6F3509"/>
              </a:solidFill>
              <a:latin typeface="IBM Plex Mono" panose="020B0509050203000203" pitchFamily="49" charset="77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2741185-CB2A-944B-B5AF-4826FF264786}"/>
              </a:ext>
            </a:extLst>
          </p:cNvPr>
          <p:cNvSpPr/>
          <p:nvPr/>
        </p:nvSpPr>
        <p:spPr>
          <a:xfrm>
            <a:off x="239909" y="5971215"/>
            <a:ext cx="45719" cy="6873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F3509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9C6880C-BEE1-004C-86ED-96917AC5E872}"/>
              </a:ext>
            </a:extLst>
          </p:cNvPr>
          <p:cNvSpPr/>
          <p:nvPr/>
        </p:nvSpPr>
        <p:spPr>
          <a:xfrm rot="5400000">
            <a:off x="-33199" y="6179873"/>
            <a:ext cx="835487" cy="27700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IBM Plex Mono" panose="020B0509050203000203" pitchFamily="49" charset="77"/>
              </a:rPr>
              <a:t>Summary</a:t>
            </a:r>
            <a:endParaRPr lang="en-US">
              <a:solidFill>
                <a:schemeClr val="bg1"/>
              </a:solidFill>
              <a:latin typeface="IBM Plex Mono" panose="020B0509050203000203" pitchFamily="49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766638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97CE796B-827E-9C48-A0A7-F96924C254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8405" y="4713852"/>
            <a:ext cx="2005850" cy="129276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B0F4005-F5FA-E24E-82D9-23300CBA3FC8}"/>
              </a:ext>
            </a:extLst>
          </p:cNvPr>
          <p:cNvSpPr/>
          <p:nvPr/>
        </p:nvSpPr>
        <p:spPr>
          <a:xfrm>
            <a:off x="5387439" y="3059668"/>
            <a:ext cx="14171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6F3509"/>
                </a:solidFill>
                <a:latin typeface="Helvetica Neue"/>
                <a:ea typeface="+mn-lt"/>
                <a:cs typeface="+mn-lt"/>
              </a:rPr>
              <a:t>Thank you!</a:t>
            </a:r>
            <a:endParaRPr lang="en-US" b="1">
              <a:latin typeface="Helvetica Neue"/>
              <a:cs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2081BB0-58B0-AB44-B97C-7725C5CD8A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1455" y="4723914"/>
            <a:ext cx="762000" cy="12827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CC6DAD-4B6A-814A-84FD-9808F1D429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6894" y="4713852"/>
            <a:ext cx="1292761" cy="12927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DDCC19F-CAB5-D345-92FA-E73299EE3C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3094" y="4581575"/>
            <a:ext cx="956733" cy="14351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39326EB-8D11-F248-B8FA-7E093896E0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9827" y="4641879"/>
            <a:ext cx="1364734" cy="13647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CD7758C-2E9B-7E45-B42A-B31C43EE0D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17547" y="4641879"/>
            <a:ext cx="815439" cy="13924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2020AE5-706D-6446-9101-0C281081C4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10706" y="4717033"/>
            <a:ext cx="815439" cy="131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0746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0E64CAEC-E9A5-6040-931B-FD97C27CD2EE}"/>
              </a:ext>
            </a:extLst>
          </p:cNvPr>
          <p:cNvSpPr/>
          <p:nvPr/>
        </p:nvSpPr>
        <p:spPr>
          <a:xfrm>
            <a:off x="0" y="-915"/>
            <a:ext cx="12197012" cy="6852986"/>
          </a:xfrm>
          <a:prstGeom prst="rect">
            <a:avLst/>
          </a:prstGeom>
          <a:solidFill>
            <a:srgbClr val="F9BA0A"/>
          </a:solidFill>
          <a:ln>
            <a:solidFill>
              <a:srgbClr val="F9BA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EB3A10-630B-284C-A816-70A88A904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3881" y="2869671"/>
            <a:ext cx="4522328" cy="1325563"/>
          </a:xfrm>
        </p:spPr>
        <p:txBody>
          <a:bodyPr>
            <a:normAutofit/>
          </a:bodyPr>
          <a:lstStyle/>
          <a:p>
            <a:r>
              <a:rPr lang="en-US" sz="1200" dirty="0">
                <a:solidFill>
                  <a:srgbClr val="6F3509"/>
                </a:solidFill>
                <a:latin typeface="IBM Plex Mono" panose="020B0509050203000203" pitchFamily="49" charset="77"/>
                <a:ea typeface="Helvetica Neue" panose="02000503000000020004" pitchFamily="2" charset="0"/>
                <a:cs typeface="Helvetica Neue" panose="02000503000000020004" pitchFamily="2" charset="0"/>
              </a:rPr>
              <a:t>SCENARIO 01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DABA1E-1477-3A49-9126-6E12718C8C39}"/>
              </a:ext>
            </a:extLst>
          </p:cNvPr>
          <p:cNvSpPr txBox="1"/>
          <p:nvPr/>
        </p:nvSpPr>
        <p:spPr>
          <a:xfrm>
            <a:off x="988891" y="3663994"/>
            <a:ext cx="42479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6F350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Office Equipment Inquiry </a:t>
            </a:r>
          </a:p>
        </p:txBody>
      </p:sp>
      <p:sp>
        <p:nvSpPr>
          <p:cNvPr id="16" name="Title 4">
            <a:extLst>
              <a:ext uri="{FF2B5EF4-FFF2-40B4-BE49-F238E27FC236}">
                <a16:creationId xmlns:a16="http://schemas.microsoft.com/office/drawing/2014/main" id="{9E7ED7D4-5B1E-7C4A-A39F-5CE260B6533A}"/>
              </a:ext>
            </a:extLst>
          </p:cNvPr>
          <p:cNvSpPr txBox="1">
            <a:spLocks/>
          </p:cNvSpPr>
          <p:nvPr/>
        </p:nvSpPr>
        <p:spPr>
          <a:xfrm>
            <a:off x="11370644" y="6329355"/>
            <a:ext cx="609600" cy="4780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>
                <a:solidFill>
                  <a:srgbClr val="6F3509"/>
                </a:solidFill>
                <a:latin typeface="IBM Plex Mono" panose="020B0509050203000203" pitchFamily="49" charset="77"/>
              </a:rPr>
              <a:t>07/10</a:t>
            </a:r>
          </a:p>
        </p:txBody>
      </p:sp>
      <p:sp>
        <p:nvSpPr>
          <p:cNvPr id="18" name="Title 4">
            <a:extLst>
              <a:ext uri="{FF2B5EF4-FFF2-40B4-BE49-F238E27FC236}">
                <a16:creationId xmlns:a16="http://schemas.microsoft.com/office/drawing/2014/main" id="{96C276E6-C325-764F-AB81-3D18604FBB32}"/>
              </a:ext>
            </a:extLst>
          </p:cNvPr>
          <p:cNvSpPr txBox="1">
            <a:spLocks/>
          </p:cNvSpPr>
          <p:nvPr/>
        </p:nvSpPr>
        <p:spPr>
          <a:xfrm>
            <a:off x="11462084" y="120886"/>
            <a:ext cx="609600" cy="4780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>
                <a:solidFill>
                  <a:srgbClr val="6F3509"/>
                </a:solidFill>
                <a:latin typeface="IBM Plex Mono" panose="020B0509050203000203" pitchFamily="49" charset="77"/>
              </a:rPr>
              <a:t>HACK-ATHON 2020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927B688-6A20-D743-8E46-C0AD870ED547}"/>
              </a:ext>
            </a:extLst>
          </p:cNvPr>
          <p:cNvSpPr/>
          <p:nvPr/>
        </p:nvSpPr>
        <p:spPr>
          <a:xfrm rot="5400000">
            <a:off x="-32828" y="2635528"/>
            <a:ext cx="83548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>
                <a:solidFill>
                  <a:srgbClr val="6F3509"/>
                </a:solidFill>
                <a:latin typeface="IBM Plex Mono" panose="020B0509050203000203" pitchFamily="49" charset="77"/>
              </a:rPr>
              <a:t>Persona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1D93413-9185-4140-A3ED-2A0155417C43}"/>
              </a:ext>
            </a:extLst>
          </p:cNvPr>
          <p:cNvSpPr/>
          <p:nvPr/>
        </p:nvSpPr>
        <p:spPr>
          <a:xfrm rot="5400000">
            <a:off x="-70533" y="474077"/>
            <a:ext cx="92845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>
                <a:solidFill>
                  <a:srgbClr val="6F3509"/>
                </a:solidFill>
                <a:latin typeface="IBM Plex Mono"/>
                <a:cs typeface="Calibri Light"/>
              </a:rPr>
              <a:t>Overview</a:t>
            </a:r>
            <a:endParaRPr lang="en-US" sz="1200">
              <a:solidFill>
                <a:srgbClr val="6F3509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1F955C4-D28B-F64F-8B71-16E8A8785DBD}"/>
              </a:ext>
            </a:extLst>
          </p:cNvPr>
          <p:cNvSpPr/>
          <p:nvPr/>
        </p:nvSpPr>
        <p:spPr>
          <a:xfrm rot="5400000">
            <a:off x="-70530" y="1531559"/>
            <a:ext cx="92845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>
                <a:solidFill>
                  <a:srgbClr val="6F3509"/>
                </a:solidFill>
                <a:latin typeface="IBM Plex Mono"/>
                <a:cs typeface="Calibri Light"/>
              </a:rPr>
              <a:t>Problem</a:t>
            </a:r>
            <a:endParaRPr lang="en-US" sz="1200">
              <a:solidFill>
                <a:srgbClr val="6F3509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DA0BA03-4B44-B849-B27F-B2AB0DC359D9}"/>
              </a:ext>
            </a:extLst>
          </p:cNvPr>
          <p:cNvSpPr/>
          <p:nvPr/>
        </p:nvSpPr>
        <p:spPr>
          <a:xfrm rot="5400000">
            <a:off x="-90105" y="3739497"/>
            <a:ext cx="92845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IBM Plex Mono"/>
                <a:cs typeface="Calibri Light"/>
              </a:rPr>
              <a:t>Solution</a:t>
            </a: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0583A12-CDA2-D745-AD9B-8C6A64A60D3F}"/>
              </a:ext>
            </a:extLst>
          </p:cNvPr>
          <p:cNvSpPr/>
          <p:nvPr/>
        </p:nvSpPr>
        <p:spPr>
          <a:xfrm rot="5400000">
            <a:off x="-229565" y="4981835"/>
            <a:ext cx="1207382" cy="27699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1200">
                <a:solidFill>
                  <a:srgbClr val="6F3509"/>
                </a:solidFill>
                <a:latin typeface="IBM Plex Mono" panose="020B0509050203000203" pitchFamily="49" charset="77"/>
              </a:rPr>
              <a:t>Scalability</a:t>
            </a:r>
            <a:endParaRPr lang="en-US">
              <a:solidFill>
                <a:srgbClr val="6F3509"/>
              </a:solidFill>
              <a:latin typeface="IBM Plex Mono" panose="020B0509050203000203" pitchFamily="49" charset="77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21C33F7-B2B2-9B4F-B787-4C12FF70A005}"/>
              </a:ext>
            </a:extLst>
          </p:cNvPr>
          <p:cNvSpPr/>
          <p:nvPr/>
        </p:nvSpPr>
        <p:spPr>
          <a:xfrm>
            <a:off x="246046" y="3436464"/>
            <a:ext cx="45719" cy="8354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F3509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F623568-47BE-8744-BF06-F4962EC6D4FB}"/>
              </a:ext>
            </a:extLst>
          </p:cNvPr>
          <p:cNvSpPr/>
          <p:nvPr/>
        </p:nvSpPr>
        <p:spPr>
          <a:xfrm rot="5400000">
            <a:off x="-33199" y="6179873"/>
            <a:ext cx="835487" cy="27700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1200">
                <a:solidFill>
                  <a:srgbClr val="6F3509"/>
                </a:solidFill>
                <a:latin typeface="IBM Plex Mono" panose="020B0509050203000203" pitchFamily="49" charset="77"/>
              </a:rPr>
              <a:t>Summary</a:t>
            </a:r>
            <a:endParaRPr lang="en-US">
              <a:solidFill>
                <a:srgbClr val="6F3509"/>
              </a:solidFill>
              <a:latin typeface="IBM Plex Mono" panose="020B0509050203000203" pitchFamily="49" charset="77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67785B4-EE7C-954C-97B6-F05880E067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1704" y="450845"/>
            <a:ext cx="5426439" cy="5728454"/>
          </a:xfrm>
          <a:prstGeom prst="rect">
            <a:avLst/>
          </a:prstGeom>
          <a:effectLst>
            <a:outerShdw blurRad="76200" dist="127000" dir="3000000" algn="ctr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0124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FD06D7C-CA86-0645-B10B-09BD7800008F}"/>
              </a:ext>
            </a:extLst>
          </p:cNvPr>
          <p:cNvSpPr/>
          <p:nvPr/>
        </p:nvSpPr>
        <p:spPr>
          <a:xfrm>
            <a:off x="-5012" y="5014"/>
            <a:ext cx="12197012" cy="6852986"/>
          </a:xfrm>
          <a:prstGeom prst="rect">
            <a:avLst/>
          </a:prstGeom>
          <a:solidFill>
            <a:srgbClr val="F9BA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EB3A10-630B-284C-A816-70A88A904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071" y="2620359"/>
            <a:ext cx="4522328" cy="1325563"/>
          </a:xfrm>
        </p:spPr>
        <p:txBody>
          <a:bodyPr>
            <a:normAutofit/>
          </a:bodyPr>
          <a:lstStyle/>
          <a:p>
            <a:r>
              <a:rPr lang="en-US" sz="1200">
                <a:solidFill>
                  <a:srgbClr val="6F3509"/>
                </a:solidFill>
                <a:latin typeface="IBM Plex Mono" panose="020B0509050203000203" pitchFamily="49" charset="77"/>
                <a:ea typeface="Helvetica Neue" panose="02000503000000020004" pitchFamily="2" charset="0"/>
                <a:cs typeface="Helvetica Neue" panose="02000503000000020004" pitchFamily="2" charset="0"/>
              </a:rPr>
              <a:t>SCENARIO 02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DABA1E-1477-3A49-9126-6E12718C8C39}"/>
              </a:ext>
            </a:extLst>
          </p:cNvPr>
          <p:cNvSpPr txBox="1"/>
          <p:nvPr/>
        </p:nvSpPr>
        <p:spPr>
          <a:xfrm>
            <a:off x="1063072" y="3414682"/>
            <a:ext cx="29561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6F350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Connecting </a:t>
            </a:r>
          </a:p>
          <a:p>
            <a:r>
              <a:rPr lang="en-US" sz="2800" b="1">
                <a:solidFill>
                  <a:srgbClr val="6F350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 Coffee Chat</a:t>
            </a:r>
          </a:p>
        </p:txBody>
      </p:sp>
      <p:sp>
        <p:nvSpPr>
          <p:cNvPr id="29" name="Title 4">
            <a:extLst>
              <a:ext uri="{FF2B5EF4-FFF2-40B4-BE49-F238E27FC236}">
                <a16:creationId xmlns:a16="http://schemas.microsoft.com/office/drawing/2014/main" id="{712A402E-5D1E-3C4E-9CFA-F71B1578BDE7}"/>
              </a:ext>
            </a:extLst>
          </p:cNvPr>
          <p:cNvSpPr txBox="1">
            <a:spLocks/>
          </p:cNvSpPr>
          <p:nvPr/>
        </p:nvSpPr>
        <p:spPr>
          <a:xfrm>
            <a:off x="11462084" y="6329355"/>
            <a:ext cx="609600" cy="4780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>
                <a:solidFill>
                  <a:srgbClr val="6F3509"/>
                </a:solidFill>
                <a:latin typeface="IBM Plex Mono" panose="020B0509050203000203" pitchFamily="49" charset="77"/>
              </a:rPr>
              <a:t>08/10</a:t>
            </a:r>
          </a:p>
        </p:txBody>
      </p:sp>
      <p:sp>
        <p:nvSpPr>
          <p:cNvPr id="30" name="Title 4">
            <a:extLst>
              <a:ext uri="{FF2B5EF4-FFF2-40B4-BE49-F238E27FC236}">
                <a16:creationId xmlns:a16="http://schemas.microsoft.com/office/drawing/2014/main" id="{7A0858D5-AA2A-654D-BCCF-02FA0F62D9D4}"/>
              </a:ext>
            </a:extLst>
          </p:cNvPr>
          <p:cNvSpPr txBox="1">
            <a:spLocks/>
          </p:cNvSpPr>
          <p:nvPr/>
        </p:nvSpPr>
        <p:spPr>
          <a:xfrm>
            <a:off x="11462084" y="120886"/>
            <a:ext cx="609600" cy="4780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>
                <a:solidFill>
                  <a:srgbClr val="6F3509"/>
                </a:solidFill>
                <a:latin typeface="IBM Plex Mono" panose="020B0509050203000203" pitchFamily="49" charset="77"/>
              </a:rPr>
              <a:t>HACK-ATHON 2020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2EC7A05-4791-BC45-A844-403CA79EE258}"/>
              </a:ext>
            </a:extLst>
          </p:cNvPr>
          <p:cNvSpPr/>
          <p:nvPr/>
        </p:nvSpPr>
        <p:spPr>
          <a:xfrm rot="5400000">
            <a:off x="-32828" y="2635528"/>
            <a:ext cx="83548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>
                <a:solidFill>
                  <a:srgbClr val="6F3509"/>
                </a:solidFill>
                <a:latin typeface="IBM Plex Mono" panose="020B0509050203000203" pitchFamily="49" charset="77"/>
              </a:rPr>
              <a:t>Persona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EAE4C62-B2DC-854F-BE90-F4431EDCAD71}"/>
              </a:ext>
            </a:extLst>
          </p:cNvPr>
          <p:cNvSpPr/>
          <p:nvPr/>
        </p:nvSpPr>
        <p:spPr>
          <a:xfrm rot="5400000">
            <a:off x="-70533" y="474077"/>
            <a:ext cx="92845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>
                <a:solidFill>
                  <a:srgbClr val="6F3509"/>
                </a:solidFill>
                <a:latin typeface="IBM Plex Mono"/>
                <a:cs typeface="Calibri Light"/>
              </a:rPr>
              <a:t>Overview</a:t>
            </a:r>
            <a:endParaRPr lang="en-US" sz="1200">
              <a:solidFill>
                <a:srgbClr val="6F3509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69336F5-2E40-5A48-BBB4-61D932C237E2}"/>
              </a:ext>
            </a:extLst>
          </p:cNvPr>
          <p:cNvSpPr/>
          <p:nvPr/>
        </p:nvSpPr>
        <p:spPr>
          <a:xfrm rot="5400000">
            <a:off x="-70530" y="1531559"/>
            <a:ext cx="92845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>
                <a:solidFill>
                  <a:srgbClr val="6F3509"/>
                </a:solidFill>
                <a:latin typeface="IBM Plex Mono"/>
                <a:cs typeface="Calibri Light"/>
              </a:rPr>
              <a:t>Problem</a:t>
            </a:r>
            <a:endParaRPr lang="en-US" sz="1200">
              <a:solidFill>
                <a:srgbClr val="6F3509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A6ADAC6-3E75-AF4D-BF6B-1060A51A0E88}"/>
              </a:ext>
            </a:extLst>
          </p:cNvPr>
          <p:cNvSpPr/>
          <p:nvPr/>
        </p:nvSpPr>
        <p:spPr>
          <a:xfrm rot="5400000">
            <a:off x="-90105" y="3739497"/>
            <a:ext cx="92845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IBM Plex Mono"/>
                <a:cs typeface="Calibri Light"/>
              </a:rPr>
              <a:t>Solution</a:t>
            </a: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EE4DBD0-869C-DB48-BEBF-3CE0758888D3}"/>
              </a:ext>
            </a:extLst>
          </p:cNvPr>
          <p:cNvSpPr/>
          <p:nvPr/>
        </p:nvSpPr>
        <p:spPr>
          <a:xfrm rot="5400000">
            <a:off x="-229565" y="4981835"/>
            <a:ext cx="1207382" cy="27699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1200">
                <a:solidFill>
                  <a:srgbClr val="6F3509"/>
                </a:solidFill>
                <a:latin typeface="IBM Plex Mono" panose="020B0509050203000203" pitchFamily="49" charset="77"/>
              </a:rPr>
              <a:t>Scalability</a:t>
            </a:r>
            <a:endParaRPr lang="en-US">
              <a:solidFill>
                <a:srgbClr val="6F3509"/>
              </a:solidFill>
              <a:latin typeface="IBM Plex Mono" panose="020B0509050203000203" pitchFamily="49" charset="77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08D02C8-8F02-454F-BCD2-C620429D6D94}"/>
              </a:ext>
            </a:extLst>
          </p:cNvPr>
          <p:cNvSpPr/>
          <p:nvPr/>
        </p:nvSpPr>
        <p:spPr>
          <a:xfrm>
            <a:off x="246046" y="3436464"/>
            <a:ext cx="45719" cy="8354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F3509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901774A-5B63-D248-8C19-D76D1F6864E0}"/>
              </a:ext>
            </a:extLst>
          </p:cNvPr>
          <p:cNvSpPr/>
          <p:nvPr/>
        </p:nvSpPr>
        <p:spPr>
          <a:xfrm rot="5400000">
            <a:off x="-33199" y="6179873"/>
            <a:ext cx="835487" cy="27700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1200">
                <a:solidFill>
                  <a:srgbClr val="6F3509"/>
                </a:solidFill>
                <a:latin typeface="IBM Plex Mono" panose="020B0509050203000203" pitchFamily="49" charset="77"/>
              </a:rPr>
              <a:t>Summary</a:t>
            </a:r>
            <a:endParaRPr lang="en-US">
              <a:solidFill>
                <a:srgbClr val="6F3509"/>
              </a:solidFill>
              <a:latin typeface="IBM Plex Mono" panose="020B0509050203000203" pitchFamily="49" charset="77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E2183F8-6CA1-AD40-8F82-31C2CDC4B0E8}"/>
              </a:ext>
            </a:extLst>
          </p:cNvPr>
          <p:cNvGrpSpPr/>
          <p:nvPr/>
        </p:nvGrpSpPr>
        <p:grpSpPr>
          <a:xfrm>
            <a:off x="4176745" y="646515"/>
            <a:ext cx="6611824" cy="5304580"/>
            <a:chOff x="4763338" y="890779"/>
            <a:chExt cx="6349829" cy="5094385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6B3D0DED-C1A7-8E43-8F2A-B6C39E23169E}"/>
                </a:ext>
              </a:extLst>
            </p:cNvPr>
            <p:cNvGrpSpPr/>
            <p:nvPr/>
          </p:nvGrpSpPr>
          <p:grpSpPr>
            <a:xfrm>
              <a:off x="4763338" y="890779"/>
              <a:ext cx="6349829" cy="5094385"/>
              <a:chOff x="4722984" y="890779"/>
              <a:chExt cx="6349829" cy="5094385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7A49B31E-667E-C24D-BB11-2BF24751F0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/>
              <a:stretch/>
            </p:blipFill>
            <p:spPr>
              <a:xfrm>
                <a:off x="4722984" y="890779"/>
                <a:ext cx="6348213" cy="5094385"/>
              </a:xfrm>
              <a:prstGeom prst="rect">
                <a:avLst/>
              </a:prstGeom>
              <a:effectLst>
                <a:outerShdw blurRad="76200" dist="127000" dir="3000000" algn="ctr" rotWithShape="0">
                  <a:srgbClr val="000000">
                    <a:alpha val="40000"/>
                  </a:srgbClr>
                </a:outerShdw>
              </a:effectLst>
            </p:spPr>
          </p:pic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B4589964-9A33-5641-8A7B-971AF1454606}"/>
                  </a:ext>
                </a:extLst>
              </p:cNvPr>
              <p:cNvSpPr/>
              <p:nvPr/>
            </p:nvSpPr>
            <p:spPr>
              <a:xfrm>
                <a:off x="9863138" y="2176463"/>
                <a:ext cx="1209675" cy="12573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144916EB-2FAF-164F-9B03-749E93165D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837410" y="2351989"/>
                <a:ext cx="949498" cy="1164209"/>
              </a:xfrm>
              <a:prstGeom prst="rect">
                <a:avLst/>
              </a:prstGeom>
            </p:spPr>
          </p:pic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7D61BE66-6324-6941-8969-D7982164E8D3}"/>
                  </a:ext>
                </a:extLst>
              </p:cNvPr>
              <p:cNvSpPr/>
              <p:nvPr/>
            </p:nvSpPr>
            <p:spPr>
              <a:xfrm>
                <a:off x="9761014" y="3799444"/>
                <a:ext cx="1209675" cy="12573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F48A8C2C-DCE2-284D-A457-75F5DFDDD8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52229" y="3955625"/>
                <a:ext cx="910665" cy="1350774"/>
              </a:xfrm>
              <a:prstGeom prst="rect">
                <a:avLst/>
              </a:prstGeom>
            </p:spPr>
          </p:pic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E12A7631-EC82-974E-99E1-BD9FB40A63DF}"/>
                </a:ext>
              </a:extLst>
            </p:cNvPr>
            <p:cNvGrpSpPr/>
            <p:nvPr/>
          </p:nvGrpSpPr>
          <p:grpSpPr>
            <a:xfrm>
              <a:off x="9723199" y="2176463"/>
              <a:ext cx="1311799" cy="3129936"/>
              <a:chOff x="9761014" y="2176463"/>
              <a:chExt cx="1311799" cy="3129936"/>
            </a:xfrm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2243A246-D1B1-A645-8C49-C854F5EC253A}"/>
                  </a:ext>
                </a:extLst>
              </p:cNvPr>
              <p:cNvSpPr/>
              <p:nvPr/>
            </p:nvSpPr>
            <p:spPr>
              <a:xfrm>
                <a:off x="9863138" y="2176463"/>
                <a:ext cx="1209675" cy="12573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01528700-2552-E548-8377-06A8585E30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837410" y="2351989"/>
                <a:ext cx="949498" cy="1164209"/>
              </a:xfrm>
              <a:prstGeom prst="rect">
                <a:avLst/>
              </a:prstGeom>
            </p:spPr>
          </p:pic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E4C141BE-77C8-0B4A-9674-4E45219BB2FE}"/>
                  </a:ext>
                </a:extLst>
              </p:cNvPr>
              <p:cNvSpPr/>
              <p:nvPr/>
            </p:nvSpPr>
            <p:spPr>
              <a:xfrm>
                <a:off x="9761014" y="3799444"/>
                <a:ext cx="1209675" cy="12573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32C795F5-9B61-9841-9D2F-C845EB422A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52229" y="3955625"/>
                <a:ext cx="910665" cy="135077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8857260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C3F6108-3B9E-1E48-96FE-D1EF77EA69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319" y="675698"/>
            <a:ext cx="5043081" cy="5323760"/>
          </a:xfrm>
          <a:prstGeom prst="rect">
            <a:avLst/>
          </a:prstGeom>
          <a:effectLst>
            <a:outerShdw blurRad="76200" dist="127000" dir="3000000" algn="ctr" rotWithShape="0">
              <a:srgbClr val="000000">
                <a:alpha val="40000"/>
              </a:srgbClr>
            </a:outerShdw>
          </a:effec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EF49FCC-67F1-BB4F-A9C0-76522F501F0D}"/>
              </a:ext>
            </a:extLst>
          </p:cNvPr>
          <p:cNvGrpSpPr/>
          <p:nvPr/>
        </p:nvGrpSpPr>
        <p:grpSpPr>
          <a:xfrm>
            <a:off x="5795682" y="1051250"/>
            <a:ext cx="5764312" cy="4624632"/>
            <a:chOff x="4763338" y="890779"/>
            <a:chExt cx="6349829" cy="509438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B8BA4F9-FDF5-D146-896A-201C8802D324}"/>
                </a:ext>
              </a:extLst>
            </p:cNvPr>
            <p:cNvGrpSpPr/>
            <p:nvPr/>
          </p:nvGrpSpPr>
          <p:grpSpPr>
            <a:xfrm>
              <a:off x="4763338" y="890779"/>
              <a:ext cx="6349829" cy="5094385"/>
              <a:chOff x="4722984" y="890779"/>
              <a:chExt cx="6349829" cy="5094385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FD3066D0-369F-E149-9570-CF53E4AA0D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/>
            </p:blipFill>
            <p:spPr>
              <a:xfrm>
                <a:off x="4722984" y="890779"/>
                <a:ext cx="6348213" cy="5094385"/>
              </a:xfrm>
              <a:prstGeom prst="rect">
                <a:avLst/>
              </a:prstGeom>
              <a:effectLst>
                <a:outerShdw blurRad="76200" dist="127000" dir="3000000" algn="ctr" rotWithShape="0">
                  <a:srgbClr val="000000">
                    <a:alpha val="40000"/>
                  </a:srgbClr>
                </a:outerShdw>
              </a:effectLst>
            </p:spPr>
          </p:pic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C954A67-A9D2-AD46-9270-F4261895F536}"/>
                  </a:ext>
                </a:extLst>
              </p:cNvPr>
              <p:cNvSpPr/>
              <p:nvPr/>
            </p:nvSpPr>
            <p:spPr>
              <a:xfrm>
                <a:off x="9863138" y="2176463"/>
                <a:ext cx="1209675" cy="12573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D6B0A3EE-780E-7E44-8B0E-B8B042442E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37410" y="2351989"/>
                <a:ext cx="949498" cy="1164209"/>
              </a:xfrm>
              <a:prstGeom prst="rect">
                <a:avLst/>
              </a:prstGeom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39DFC0C8-0E4A-FD47-ACEA-9713B9CC6766}"/>
                  </a:ext>
                </a:extLst>
              </p:cNvPr>
              <p:cNvSpPr/>
              <p:nvPr/>
            </p:nvSpPr>
            <p:spPr>
              <a:xfrm>
                <a:off x="9761014" y="3799444"/>
                <a:ext cx="1209675" cy="12573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F0977177-3D5A-A441-A9BD-45212D7C5F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852229" y="3955625"/>
                <a:ext cx="910665" cy="1350774"/>
              </a:xfrm>
              <a:prstGeom prst="rect">
                <a:avLst/>
              </a:prstGeom>
            </p:spPr>
          </p:pic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80C8E0E-189A-BF46-9663-4B298909CE36}"/>
                </a:ext>
              </a:extLst>
            </p:cNvPr>
            <p:cNvGrpSpPr/>
            <p:nvPr/>
          </p:nvGrpSpPr>
          <p:grpSpPr>
            <a:xfrm>
              <a:off x="9723199" y="2176463"/>
              <a:ext cx="1311799" cy="3129936"/>
              <a:chOff x="9761014" y="2176463"/>
              <a:chExt cx="1311799" cy="3129936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1898FEF8-87F6-4A41-B78A-A546FC0EC931}"/>
                  </a:ext>
                </a:extLst>
              </p:cNvPr>
              <p:cNvSpPr/>
              <p:nvPr/>
            </p:nvSpPr>
            <p:spPr>
              <a:xfrm>
                <a:off x="9863138" y="2176463"/>
                <a:ext cx="1209675" cy="12573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D5118D11-0100-8249-B395-CA4F7E9787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37410" y="2351989"/>
                <a:ext cx="949498" cy="1164209"/>
              </a:xfrm>
              <a:prstGeom prst="rect">
                <a:avLst/>
              </a:prstGeom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E8EA358-6587-D24A-8C95-3155E45850AE}"/>
                  </a:ext>
                </a:extLst>
              </p:cNvPr>
              <p:cNvSpPr/>
              <p:nvPr/>
            </p:nvSpPr>
            <p:spPr>
              <a:xfrm>
                <a:off x="9761014" y="3799444"/>
                <a:ext cx="1209675" cy="12573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134481E1-A8AB-9249-8D34-0DC2009886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852229" y="3955625"/>
                <a:ext cx="910665" cy="135077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0806682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ADB561B-B973-EC45-AA02-F88F3F2D90D2}"/>
              </a:ext>
            </a:extLst>
          </p:cNvPr>
          <p:cNvSpPr/>
          <p:nvPr/>
        </p:nvSpPr>
        <p:spPr>
          <a:xfrm>
            <a:off x="-5012" y="5014"/>
            <a:ext cx="12197012" cy="6852986"/>
          </a:xfrm>
          <a:prstGeom prst="rect">
            <a:avLst/>
          </a:prstGeom>
          <a:solidFill>
            <a:srgbClr val="F9BA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975F3FC-0E36-774B-8D23-E109A02B2F3F}"/>
              </a:ext>
            </a:extLst>
          </p:cNvPr>
          <p:cNvSpPr/>
          <p:nvPr/>
        </p:nvSpPr>
        <p:spPr>
          <a:xfrm>
            <a:off x="1918118" y="5057107"/>
            <a:ext cx="67753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6F350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Back-end:</a:t>
            </a:r>
            <a:r>
              <a:rPr lang="en-US">
                <a:solidFill>
                  <a:srgbClr val="6F350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Python</a:t>
            </a:r>
          </a:p>
          <a:p>
            <a:r>
              <a:rPr lang="en-US" b="1">
                <a:solidFill>
                  <a:srgbClr val="6F350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Front-end:</a:t>
            </a:r>
            <a:r>
              <a:rPr lang="en-US">
                <a:solidFill>
                  <a:srgbClr val="6F350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Slack Bot API</a:t>
            </a:r>
          </a:p>
          <a:p>
            <a:r>
              <a:rPr lang="en-US" b="1">
                <a:solidFill>
                  <a:srgbClr val="6F350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Natural Language Processing:</a:t>
            </a:r>
            <a:r>
              <a:rPr lang="en-US">
                <a:solidFill>
                  <a:srgbClr val="6F350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Google Cloud </a:t>
            </a:r>
            <a:r>
              <a:rPr lang="en-US" err="1">
                <a:solidFill>
                  <a:srgbClr val="6F350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Dialogflow</a:t>
            </a:r>
            <a:r>
              <a:rPr lang="en-US">
                <a:solidFill>
                  <a:srgbClr val="6F350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API</a:t>
            </a:r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8BA63E46-C8B4-B746-A569-BEF4A7A503DE}"/>
              </a:ext>
            </a:extLst>
          </p:cNvPr>
          <p:cNvSpPr txBox="1">
            <a:spLocks/>
          </p:cNvSpPr>
          <p:nvPr/>
        </p:nvSpPr>
        <p:spPr>
          <a:xfrm>
            <a:off x="1918118" y="1947542"/>
            <a:ext cx="2777067" cy="3490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>
                <a:solidFill>
                  <a:srgbClr val="6F3509"/>
                </a:solidFill>
                <a:latin typeface="IBM Plex Mono"/>
                <a:cs typeface="Calibri Light"/>
              </a:rPr>
              <a:t>CHADDER</a:t>
            </a:r>
            <a:endParaRPr lang="en-US">
              <a:solidFill>
                <a:srgbClr val="6F3509"/>
              </a:solidFill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28FF3E5-9196-CB49-AB3E-3C0ED342CFDD}"/>
              </a:ext>
            </a:extLst>
          </p:cNvPr>
          <p:cNvSpPr txBox="1">
            <a:spLocks/>
          </p:cNvSpPr>
          <p:nvPr/>
        </p:nvSpPr>
        <p:spPr>
          <a:xfrm>
            <a:off x="1918119" y="2356285"/>
            <a:ext cx="7199756" cy="232011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b="1">
                <a:solidFill>
                  <a:srgbClr val="6F3509"/>
                </a:solidFill>
                <a:latin typeface="Helvetica Neue"/>
                <a:ea typeface="+mn-lt"/>
                <a:cs typeface="+mn-lt"/>
              </a:rPr>
              <a:t>A Slack-based chat bot for new interns; answering onboarding questions and connecting them with expert employees. </a:t>
            </a:r>
            <a:endParaRPr lang="en-US" b="1">
              <a:latin typeface="Helvetica Neue"/>
              <a:cs typeface="Calibri"/>
            </a:endParaRPr>
          </a:p>
        </p:txBody>
      </p:sp>
      <p:sp>
        <p:nvSpPr>
          <p:cNvPr id="19" name="Title 4">
            <a:extLst>
              <a:ext uri="{FF2B5EF4-FFF2-40B4-BE49-F238E27FC236}">
                <a16:creationId xmlns:a16="http://schemas.microsoft.com/office/drawing/2014/main" id="{434073BB-7B73-2E40-9F9A-E6F0BB766B21}"/>
              </a:ext>
            </a:extLst>
          </p:cNvPr>
          <p:cNvSpPr txBox="1">
            <a:spLocks/>
          </p:cNvSpPr>
          <p:nvPr/>
        </p:nvSpPr>
        <p:spPr>
          <a:xfrm>
            <a:off x="11462084" y="6329355"/>
            <a:ext cx="609600" cy="4780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>
                <a:solidFill>
                  <a:srgbClr val="6F3509"/>
                </a:solidFill>
                <a:latin typeface="IBM Plex Mono" panose="020B0509050203000203" pitchFamily="49" charset="77"/>
              </a:rPr>
              <a:t>02/10</a:t>
            </a:r>
          </a:p>
        </p:txBody>
      </p:sp>
      <p:sp>
        <p:nvSpPr>
          <p:cNvPr id="20" name="Title 4">
            <a:extLst>
              <a:ext uri="{FF2B5EF4-FFF2-40B4-BE49-F238E27FC236}">
                <a16:creationId xmlns:a16="http://schemas.microsoft.com/office/drawing/2014/main" id="{C4BF42CA-EA0A-DA4F-ACC2-4BF34D82F0D4}"/>
              </a:ext>
            </a:extLst>
          </p:cNvPr>
          <p:cNvSpPr txBox="1">
            <a:spLocks/>
          </p:cNvSpPr>
          <p:nvPr/>
        </p:nvSpPr>
        <p:spPr>
          <a:xfrm>
            <a:off x="11462084" y="120886"/>
            <a:ext cx="609600" cy="4780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>
                <a:solidFill>
                  <a:srgbClr val="6F3509"/>
                </a:solidFill>
                <a:latin typeface="IBM Plex Mono" panose="020B0509050203000203" pitchFamily="49" charset="77"/>
              </a:rPr>
              <a:t>HACK-ATHON 2020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8C8BD0E-2F6D-6B4F-9F6E-CC1C2568DB99}"/>
              </a:ext>
            </a:extLst>
          </p:cNvPr>
          <p:cNvSpPr/>
          <p:nvPr/>
        </p:nvSpPr>
        <p:spPr>
          <a:xfrm>
            <a:off x="246046" y="226389"/>
            <a:ext cx="45719" cy="745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F3509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B8A6D40-1411-FE45-85FF-629ADC5B367D}"/>
              </a:ext>
            </a:extLst>
          </p:cNvPr>
          <p:cNvSpPr/>
          <p:nvPr/>
        </p:nvSpPr>
        <p:spPr>
          <a:xfrm rot="5400000">
            <a:off x="-70532" y="474076"/>
            <a:ext cx="92845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IBM Plex Mono"/>
                <a:cs typeface="Calibri Light"/>
              </a:rPr>
              <a:t>Overview</a:t>
            </a: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7BB73DA-844A-7144-AC8F-2D68089C15F4}"/>
              </a:ext>
            </a:extLst>
          </p:cNvPr>
          <p:cNvSpPr/>
          <p:nvPr/>
        </p:nvSpPr>
        <p:spPr>
          <a:xfrm rot="5400000">
            <a:off x="-70530" y="1531559"/>
            <a:ext cx="92845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>
                <a:solidFill>
                  <a:srgbClr val="6F3509"/>
                </a:solidFill>
                <a:latin typeface="IBM Plex Mono"/>
                <a:cs typeface="Calibri Light"/>
              </a:rPr>
              <a:t>Problem</a:t>
            </a:r>
            <a:endParaRPr lang="en-US" sz="1200">
              <a:solidFill>
                <a:srgbClr val="6F3509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C12B706-854B-4648-B205-5D2081DE48E8}"/>
              </a:ext>
            </a:extLst>
          </p:cNvPr>
          <p:cNvSpPr/>
          <p:nvPr/>
        </p:nvSpPr>
        <p:spPr>
          <a:xfrm rot="5400000">
            <a:off x="-90105" y="3739497"/>
            <a:ext cx="92845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>
                <a:solidFill>
                  <a:srgbClr val="6F3509"/>
                </a:solidFill>
                <a:latin typeface="IBM Plex Mono"/>
                <a:cs typeface="Calibri Light"/>
              </a:rPr>
              <a:t>Solution</a:t>
            </a:r>
            <a:endParaRPr lang="en-US" sz="1200">
              <a:solidFill>
                <a:srgbClr val="6F3509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96E3B51-769B-1340-9871-751358C430E0}"/>
              </a:ext>
            </a:extLst>
          </p:cNvPr>
          <p:cNvSpPr/>
          <p:nvPr/>
        </p:nvSpPr>
        <p:spPr>
          <a:xfrm rot="5400000">
            <a:off x="-32828" y="2635528"/>
            <a:ext cx="83548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>
                <a:solidFill>
                  <a:srgbClr val="6F3509"/>
                </a:solidFill>
                <a:latin typeface="IBM Plex Mono" panose="020B0509050203000203" pitchFamily="49" charset="77"/>
              </a:rPr>
              <a:t>Persona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FB21A2A-F039-D34A-92F2-0AB931622AFE}"/>
              </a:ext>
            </a:extLst>
          </p:cNvPr>
          <p:cNvSpPr/>
          <p:nvPr/>
        </p:nvSpPr>
        <p:spPr>
          <a:xfrm rot="5400000">
            <a:off x="-229565" y="4992195"/>
            <a:ext cx="1207382" cy="27699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1200">
                <a:solidFill>
                  <a:srgbClr val="6F3509"/>
                </a:solidFill>
                <a:latin typeface="IBM Plex Mono" panose="020B0509050203000203" pitchFamily="49" charset="77"/>
              </a:rPr>
              <a:t>Scalability</a:t>
            </a:r>
            <a:endParaRPr lang="en-US">
              <a:solidFill>
                <a:srgbClr val="6F3509"/>
              </a:solidFill>
              <a:latin typeface="IBM Plex Mono" panose="020B0509050203000203" pitchFamily="49" charset="77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5AE5C5C6-ECE2-3749-B690-74B1912C4048}"/>
              </a:ext>
            </a:extLst>
          </p:cNvPr>
          <p:cNvSpPr/>
          <p:nvPr/>
        </p:nvSpPr>
        <p:spPr>
          <a:xfrm>
            <a:off x="246046" y="2390057"/>
            <a:ext cx="45719" cy="801712"/>
          </a:xfrm>
          <a:prstGeom prst="rect">
            <a:avLst/>
          </a:prstGeom>
          <a:solidFill>
            <a:srgbClr val="F9BA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F3509"/>
              </a:solidFill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7F0C39F-EF89-044C-A9D6-DE63495B87AF}"/>
              </a:ext>
            </a:extLst>
          </p:cNvPr>
          <p:cNvSpPr/>
          <p:nvPr/>
        </p:nvSpPr>
        <p:spPr>
          <a:xfrm rot="5400000">
            <a:off x="-33199" y="6179873"/>
            <a:ext cx="835487" cy="27700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1200">
                <a:solidFill>
                  <a:srgbClr val="6F3509"/>
                </a:solidFill>
                <a:latin typeface="IBM Plex Mono" panose="020B0509050203000203" pitchFamily="49" charset="77"/>
              </a:rPr>
              <a:t>Summary</a:t>
            </a:r>
            <a:endParaRPr lang="en-US">
              <a:solidFill>
                <a:srgbClr val="6F3509"/>
              </a:solidFill>
              <a:latin typeface="IBM Plex Mono" panose="020B0509050203000203" pitchFamily="49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529559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DD4CFC5-7221-4A46-AB74-0397AB14EC7E}"/>
              </a:ext>
            </a:extLst>
          </p:cNvPr>
          <p:cNvSpPr/>
          <p:nvPr/>
        </p:nvSpPr>
        <p:spPr>
          <a:xfrm>
            <a:off x="-5012" y="5014"/>
            <a:ext cx="12197012" cy="6852986"/>
          </a:xfrm>
          <a:prstGeom prst="rect">
            <a:avLst/>
          </a:prstGeom>
          <a:solidFill>
            <a:srgbClr val="F9BA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68B0C3-F1EF-824C-9CF6-52386979AB6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918118" y="3858285"/>
            <a:ext cx="6554787" cy="156134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b="1">
                <a:solidFill>
                  <a:srgbClr val="6F3509"/>
                </a:solidFill>
                <a:latin typeface="Helvetica Neue"/>
                <a:ea typeface="+mn-lt"/>
                <a:cs typeface="+mn-lt"/>
              </a:rPr>
              <a:t>How might we promote a sense of community and connection for incoming interns working remotely?</a:t>
            </a:r>
            <a:endParaRPr lang="en-US" b="1">
              <a:solidFill>
                <a:srgbClr val="6F3509"/>
              </a:solidFill>
              <a:latin typeface="Helvetica Neue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b="1">
              <a:latin typeface="Helvetica Neue"/>
              <a:cs typeface="Calibri"/>
            </a:endParaRP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C2CE0FAE-FD50-44E5-8FC6-F8B2C271CFF4}"/>
              </a:ext>
            </a:extLst>
          </p:cNvPr>
          <p:cNvSpPr txBox="1">
            <a:spLocks/>
          </p:cNvSpPr>
          <p:nvPr/>
        </p:nvSpPr>
        <p:spPr>
          <a:xfrm>
            <a:off x="1918118" y="3429000"/>
            <a:ext cx="2777067" cy="3490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>
                <a:solidFill>
                  <a:srgbClr val="6F3509"/>
                </a:solidFill>
                <a:latin typeface="IBM Plex Mono"/>
                <a:cs typeface="Calibri Light"/>
              </a:rPr>
              <a:t>FRAMING THE PROBLEM</a:t>
            </a:r>
            <a:endParaRPr lang="en-US">
              <a:solidFill>
                <a:srgbClr val="6F3509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8451CF-23B5-D245-8F03-13EFD69CE090}"/>
              </a:ext>
            </a:extLst>
          </p:cNvPr>
          <p:cNvSpPr/>
          <p:nvPr/>
        </p:nvSpPr>
        <p:spPr>
          <a:xfrm>
            <a:off x="3647326" y="-885334"/>
            <a:ext cx="636998" cy="544531"/>
          </a:xfrm>
          <a:prstGeom prst="rect">
            <a:avLst/>
          </a:prstGeom>
          <a:solidFill>
            <a:schemeClr val="bg1"/>
          </a:solidFill>
          <a:ln>
            <a:solidFill>
              <a:srgbClr val="6F35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3">
            <a:extLst>
              <a:ext uri="{FF2B5EF4-FFF2-40B4-BE49-F238E27FC236}">
                <a16:creationId xmlns:a16="http://schemas.microsoft.com/office/drawing/2014/main" id="{6C9FA8A3-765F-5348-8202-DD654DA874C2}"/>
              </a:ext>
            </a:extLst>
          </p:cNvPr>
          <p:cNvSpPr/>
          <p:nvPr/>
        </p:nvSpPr>
        <p:spPr>
          <a:xfrm>
            <a:off x="4446998" y="-887047"/>
            <a:ext cx="636998" cy="544531"/>
          </a:xfrm>
          <a:prstGeom prst="rect">
            <a:avLst/>
          </a:prstGeom>
          <a:solidFill>
            <a:srgbClr val="F0A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EFA9448-7BCA-D345-9E39-DC49191C8CF5}"/>
              </a:ext>
            </a:extLst>
          </p:cNvPr>
          <p:cNvSpPr/>
          <p:nvPr/>
        </p:nvSpPr>
        <p:spPr>
          <a:xfrm>
            <a:off x="5246670" y="-899033"/>
            <a:ext cx="636998" cy="544531"/>
          </a:xfrm>
          <a:prstGeom prst="rect">
            <a:avLst/>
          </a:prstGeom>
          <a:solidFill>
            <a:srgbClr val="6F35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F3509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93D31C6-E160-A34F-835D-600FE7A741C6}"/>
              </a:ext>
            </a:extLst>
          </p:cNvPr>
          <p:cNvSpPr/>
          <p:nvPr/>
        </p:nvSpPr>
        <p:spPr>
          <a:xfrm>
            <a:off x="6036067" y="-887048"/>
            <a:ext cx="636998" cy="544531"/>
          </a:xfrm>
          <a:prstGeom prst="rect">
            <a:avLst/>
          </a:prstGeom>
          <a:solidFill>
            <a:srgbClr val="E768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7682C"/>
              </a:solidFill>
            </a:endParaRPr>
          </a:p>
        </p:txBody>
      </p:sp>
      <p:sp>
        <p:nvSpPr>
          <p:cNvPr id="16" name="Title 4">
            <a:extLst>
              <a:ext uri="{FF2B5EF4-FFF2-40B4-BE49-F238E27FC236}">
                <a16:creationId xmlns:a16="http://schemas.microsoft.com/office/drawing/2014/main" id="{2055EB30-8E23-834D-A54F-5D209A5C8D36}"/>
              </a:ext>
            </a:extLst>
          </p:cNvPr>
          <p:cNvSpPr txBox="1">
            <a:spLocks/>
          </p:cNvSpPr>
          <p:nvPr/>
        </p:nvSpPr>
        <p:spPr>
          <a:xfrm>
            <a:off x="11462084" y="120886"/>
            <a:ext cx="609600" cy="4780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>
                <a:solidFill>
                  <a:srgbClr val="6F3509"/>
                </a:solidFill>
                <a:latin typeface="IBM Plex Mono" panose="020B0509050203000203" pitchFamily="49" charset="77"/>
              </a:rPr>
              <a:t>HACK-ATHON 2020</a:t>
            </a:r>
          </a:p>
        </p:txBody>
      </p:sp>
      <p:sp>
        <p:nvSpPr>
          <p:cNvPr id="17" name="Title 4">
            <a:extLst>
              <a:ext uri="{FF2B5EF4-FFF2-40B4-BE49-F238E27FC236}">
                <a16:creationId xmlns:a16="http://schemas.microsoft.com/office/drawing/2014/main" id="{EECFD2E3-99B6-2444-9DC3-2CCCB993B8E0}"/>
              </a:ext>
            </a:extLst>
          </p:cNvPr>
          <p:cNvSpPr txBox="1">
            <a:spLocks/>
          </p:cNvSpPr>
          <p:nvPr/>
        </p:nvSpPr>
        <p:spPr>
          <a:xfrm>
            <a:off x="11462084" y="6329355"/>
            <a:ext cx="609600" cy="4780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>
                <a:solidFill>
                  <a:srgbClr val="6F3509"/>
                </a:solidFill>
                <a:latin typeface="IBM Plex Mono" panose="020B0509050203000203" pitchFamily="49" charset="77"/>
              </a:rPr>
              <a:t>03/10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BEC4C92-238C-224C-A759-8C47947C3DEC}"/>
              </a:ext>
            </a:extLst>
          </p:cNvPr>
          <p:cNvSpPr/>
          <p:nvPr/>
        </p:nvSpPr>
        <p:spPr>
          <a:xfrm>
            <a:off x="246046" y="1255395"/>
            <a:ext cx="45719" cy="745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F3509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EFE411F-1A3B-6448-A56C-1795F450923E}"/>
              </a:ext>
            </a:extLst>
          </p:cNvPr>
          <p:cNvSpPr/>
          <p:nvPr/>
        </p:nvSpPr>
        <p:spPr>
          <a:xfrm rot="5400000">
            <a:off x="-70532" y="474076"/>
            <a:ext cx="92845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>
                <a:solidFill>
                  <a:srgbClr val="6F3509"/>
                </a:solidFill>
                <a:latin typeface="IBM Plex Mono"/>
                <a:cs typeface="Calibri Light"/>
              </a:rPr>
              <a:t>Overview</a:t>
            </a:r>
            <a:endParaRPr lang="en-US" sz="1200">
              <a:solidFill>
                <a:srgbClr val="6F3509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BEC31FF-CB46-C946-B6AE-BAB6690B1C67}"/>
              </a:ext>
            </a:extLst>
          </p:cNvPr>
          <p:cNvSpPr/>
          <p:nvPr/>
        </p:nvSpPr>
        <p:spPr>
          <a:xfrm rot="5400000">
            <a:off x="-70530" y="1531559"/>
            <a:ext cx="92845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IBM Plex Mono"/>
                <a:cs typeface="Calibri Light"/>
              </a:rPr>
              <a:t>Problem</a:t>
            </a: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DCA4860-5F08-694D-A3B9-317D25686F97}"/>
              </a:ext>
            </a:extLst>
          </p:cNvPr>
          <p:cNvSpPr/>
          <p:nvPr/>
        </p:nvSpPr>
        <p:spPr>
          <a:xfrm rot="5400000">
            <a:off x="-90104" y="3739496"/>
            <a:ext cx="92845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>
                <a:solidFill>
                  <a:srgbClr val="6F3509"/>
                </a:solidFill>
                <a:latin typeface="IBM Plex Mono"/>
                <a:cs typeface="Calibri Light"/>
              </a:rPr>
              <a:t>Solution</a:t>
            </a:r>
            <a:endParaRPr lang="en-US" sz="1200">
              <a:solidFill>
                <a:srgbClr val="6F3509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F882CE0-26A1-044B-BFAF-39D8BC091FBF}"/>
              </a:ext>
            </a:extLst>
          </p:cNvPr>
          <p:cNvSpPr/>
          <p:nvPr/>
        </p:nvSpPr>
        <p:spPr>
          <a:xfrm rot="5400000">
            <a:off x="-32828" y="2635528"/>
            <a:ext cx="83548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>
                <a:solidFill>
                  <a:srgbClr val="6F3509"/>
                </a:solidFill>
                <a:latin typeface="IBM Plex Mono" panose="020B0509050203000203" pitchFamily="49" charset="77"/>
              </a:rPr>
              <a:t>Persona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FF72CBF-2ADF-5949-9D9C-871741A31B7A}"/>
              </a:ext>
            </a:extLst>
          </p:cNvPr>
          <p:cNvSpPr/>
          <p:nvPr/>
        </p:nvSpPr>
        <p:spPr>
          <a:xfrm rot="5400000">
            <a:off x="-229565" y="4992195"/>
            <a:ext cx="1207382" cy="27699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1200">
                <a:solidFill>
                  <a:srgbClr val="6F3509"/>
                </a:solidFill>
                <a:latin typeface="IBM Plex Mono" panose="020B0509050203000203" pitchFamily="49" charset="77"/>
              </a:rPr>
              <a:t>Scalability</a:t>
            </a:r>
            <a:endParaRPr lang="en-US">
              <a:solidFill>
                <a:srgbClr val="6F3509"/>
              </a:solidFill>
              <a:latin typeface="IBM Plex Mono" panose="020B0509050203000203" pitchFamily="49" charset="77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201308A-37D3-694A-978E-602ED8B5D3AE}"/>
              </a:ext>
            </a:extLst>
          </p:cNvPr>
          <p:cNvSpPr/>
          <p:nvPr/>
        </p:nvSpPr>
        <p:spPr>
          <a:xfrm>
            <a:off x="246046" y="2390057"/>
            <a:ext cx="45719" cy="801712"/>
          </a:xfrm>
          <a:prstGeom prst="rect">
            <a:avLst/>
          </a:prstGeom>
          <a:solidFill>
            <a:srgbClr val="F9BA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F3509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C44AA90-2291-BD40-8BA4-82819E4293BD}"/>
              </a:ext>
            </a:extLst>
          </p:cNvPr>
          <p:cNvSpPr/>
          <p:nvPr/>
        </p:nvSpPr>
        <p:spPr>
          <a:xfrm rot="5400000">
            <a:off x="-33199" y="6179873"/>
            <a:ext cx="835487" cy="27700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1200">
                <a:solidFill>
                  <a:srgbClr val="6F3509"/>
                </a:solidFill>
                <a:latin typeface="IBM Plex Mono" panose="020B0509050203000203" pitchFamily="49" charset="77"/>
              </a:rPr>
              <a:t>Summary</a:t>
            </a:r>
            <a:endParaRPr lang="en-US">
              <a:solidFill>
                <a:srgbClr val="6F3509"/>
              </a:solidFill>
              <a:latin typeface="IBM Plex Mono" panose="020B0509050203000203" pitchFamily="49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25421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Oval 37">
            <a:extLst>
              <a:ext uri="{FF2B5EF4-FFF2-40B4-BE49-F238E27FC236}">
                <a16:creationId xmlns:a16="http://schemas.microsoft.com/office/drawing/2014/main" id="{889B0087-BACF-304A-BAA7-5BE2006C6F0E}"/>
              </a:ext>
            </a:extLst>
          </p:cNvPr>
          <p:cNvSpPr/>
          <p:nvPr/>
        </p:nvSpPr>
        <p:spPr>
          <a:xfrm>
            <a:off x="927463" y="2200157"/>
            <a:ext cx="2414248" cy="2288800"/>
          </a:xfrm>
          <a:prstGeom prst="ellipse">
            <a:avLst/>
          </a:prstGeom>
          <a:solidFill>
            <a:srgbClr val="F9BA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4C423B-F5A7-3D4A-8F6E-F8232CDFD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1441" y="1220727"/>
            <a:ext cx="3286518" cy="650215"/>
          </a:xfrm>
        </p:spPr>
        <p:txBody>
          <a:bodyPr>
            <a:normAutofit/>
          </a:bodyPr>
          <a:lstStyle/>
          <a:p>
            <a:r>
              <a:rPr lang="en-US" sz="2800" b="1">
                <a:solidFill>
                  <a:srgbClr val="6F350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Persona - Isabelle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E79C662-692B-EE47-9355-EB620F380DCE}"/>
              </a:ext>
            </a:extLst>
          </p:cNvPr>
          <p:cNvSpPr/>
          <p:nvPr/>
        </p:nvSpPr>
        <p:spPr>
          <a:xfrm>
            <a:off x="7919857" y="3274285"/>
            <a:ext cx="886782" cy="406265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b="1">
                <a:solidFill>
                  <a:srgbClr val="6F350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Needs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6D8A22-9180-4B4E-A181-66F962679F86}"/>
              </a:ext>
            </a:extLst>
          </p:cNvPr>
          <p:cNvSpPr/>
          <p:nvPr/>
        </p:nvSpPr>
        <p:spPr>
          <a:xfrm>
            <a:off x="7919860" y="5247799"/>
            <a:ext cx="36867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6F3509"/>
                </a:solidFill>
                <a:latin typeface="IBM Plex Mono" panose="020B0509050203000203" pitchFamily="49" charset="77"/>
                <a:ea typeface="Helvetica Neue" panose="02000503000000020004" pitchFamily="2" charset="0"/>
                <a:cs typeface="Helvetica Neue" panose="02000503000000020004" pitchFamily="2" charset="0"/>
              </a:rPr>
              <a:t>Complete her onboarding tasks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D7E59CD-1B03-0740-8156-C460A0DB060B}"/>
              </a:ext>
            </a:extLst>
          </p:cNvPr>
          <p:cNvSpPr/>
          <p:nvPr/>
        </p:nvSpPr>
        <p:spPr>
          <a:xfrm>
            <a:off x="3781015" y="4444457"/>
            <a:ext cx="3497609" cy="567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400" dirty="0">
                <a:solidFill>
                  <a:srgbClr val="6F3509"/>
                </a:solidFill>
                <a:latin typeface="IBM Plex Mono" panose="020B0509050203000203" pitchFamily="49" charset="77"/>
                <a:ea typeface="Helvetica Neue" panose="02000503000000020004" pitchFamily="2" charset="0"/>
                <a:cs typeface="Helvetica Neue" panose="02000503000000020004" pitchFamily="2" charset="0"/>
              </a:rPr>
              <a:t>Feel confident finding learning materials and resources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382DCAA-4487-B240-87EA-439D72285E1C}"/>
              </a:ext>
            </a:extLst>
          </p:cNvPr>
          <p:cNvSpPr/>
          <p:nvPr/>
        </p:nvSpPr>
        <p:spPr>
          <a:xfrm>
            <a:off x="3781015" y="3274285"/>
            <a:ext cx="1471878" cy="406265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b="1">
                <a:solidFill>
                  <a:srgbClr val="6F350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Motivations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E25902A-47AE-E048-9862-FE8AB1674095}"/>
              </a:ext>
            </a:extLst>
          </p:cNvPr>
          <p:cNvSpPr/>
          <p:nvPr/>
        </p:nvSpPr>
        <p:spPr>
          <a:xfrm>
            <a:off x="7919860" y="3725841"/>
            <a:ext cx="36867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6F3509"/>
                </a:solidFill>
                <a:latin typeface="IBM Plex Mono" panose="020B0509050203000203" pitchFamily="49" charset="77"/>
              </a:rPr>
              <a:t>Efficiently find and organize new hire information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F5274E7-658F-C745-B0C5-7100EBC1AAF3}"/>
              </a:ext>
            </a:extLst>
          </p:cNvPr>
          <p:cNvSpPr/>
          <p:nvPr/>
        </p:nvSpPr>
        <p:spPr>
          <a:xfrm>
            <a:off x="7919857" y="4488957"/>
            <a:ext cx="38700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6F3509"/>
                </a:solidFill>
                <a:latin typeface="IBM Plex Mono" panose="020B0509050203000203" pitchFamily="49" charset="77"/>
              </a:rPr>
              <a:t>A means to find and connect with experts throughout SAP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7D8C072-EBA3-AA41-B257-71752B6F394E}"/>
              </a:ext>
            </a:extLst>
          </p:cNvPr>
          <p:cNvSpPr/>
          <p:nvPr/>
        </p:nvSpPr>
        <p:spPr>
          <a:xfrm>
            <a:off x="3781015" y="5253291"/>
            <a:ext cx="3971788" cy="567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400" dirty="0">
                <a:solidFill>
                  <a:srgbClr val="6F3509"/>
                </a:solidFill>
                <a:latin typeface="IBM Plex Mono" panose="020B0509050203000203" pitchFamily="49" charset="77"/>
                <a:ea typeface="Helvetica Neue" panose="02000503000000020004" pitchFamily="2" charset="0"/>
                <a:cs typeface="Helvetica Neue" panose="02000503000000020004" pitchFamily="2" charset="0"/>
              </a:rPr>
              <a:t>To network and connect with professional talent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C0AFAEB-2B69-754E-9EC3-0EE3BE0E19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0652" y="1491571"/>
            <a:ext cx="2025321" cy="3441700"/>
          </a:xfrm>
          <a:prstGeom prst="rect">
            <a:avLst/>
          </a:prstGeom>
        </p:spPr>
      </p:pic>
      <p:sp>
        <p:nvSpPr>
          <p:cNvPr id="25" name="Title 4">
            <a:extLst>
              <a:ext uri="{FF2B5EF4-FFF2-40B4-BE49-F238E27FC236}">
                <a16:creationId xmlns:a16="http://schemas.microsoft.com/office/drawing/2014/main" id="{5920426D-566B-7248-A0E6-45D3699B16C7}"/>
              </a:ext>
            </a:extLst>
          </p:cNvPr>
          <p:cNvSpPr txBox="1">
            <a:spLocks/>
          </p:cNvSpPr>
          <p:nvPr/>
        </p:nvSpPr>
        <p:spPr>
          <a:xfrm>
            <a:off x="3766704" y="952182"/>
            <a:ext cx="2777067" cy="3173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>
                <a:solidFill>
                  <a:srgbClr val="6F3509"/>
                </a:solidFill>
                <a:latin typeface="IBM Plex Mono"/>
                <a:cs typeface="Calibri Light"/>
              </a:rPr>
              <a:t>USE CASE</a:t>
            </a:r>
            <a:endParaRPr lang="en-US">
              <a:solidFill>
                <a:srgbClr val="6F3509"/>
              </a:solidFill>
            </a:endParaRPr>
          </a:p>
        </p:txBody>
      </p:sp>
      <p:sp>
        <p:nvSpPr>
          <p:cNvPr id="36" name="Title 4">
            <a:extLst>
              <a:ext uri="{FF2B5EF4-FFF2-40B4-BE49-F238E27FC236}">
                <a16:creationId xmlns:a16="http://schemas.microsoft.com/office/drawing/2014/main" id="{74601F0D-BF09-1045-ADDB-2C1674DC3B23}"/>
              </a:ext>
            </a:extLst>
          </p:cNvPr>
          <p:cNvSpPr txBox="1">
            <a:spLocks/>
          </p:cNvSpPr>
          <p:nvPr/>
        </p:nvSpPr>
        <p:spPr>
          <a:xfrm>
            <a:off x="3766704" y="1836380"/>
            <a:ext cx="6630993" cy="695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1400">
                <a:solidFill>
                  <a:srgbClr val="6F3509"/>
                </a:solidFill>
                <a:latin typeface="IBM Plex Mono"/>
                <a:cs typeface="Calibri Light"/>
              </a:rPr>
              <a:t>Isabella is a new intern who is starting her role remotely. This is her first time working on a distributed team.</a:t>
            </a:r>
            <a:endParaRPr lang="en-US" sz="1400">
              <a:solidFill>
                <a:srgbClr val="6F3509"/>
              </a:solidFill>
            </a:endParaRPr>
          </a:p>
        </p:txBody>
      </p:sp>
      <p:sp>
        <p:nvSpPr>
          <p:cNvPr id="20" name="Title 4">
            <a:extLst>
              <a:ext uri="{FF2B5EF4-FFF2-40B4-BE49-F238E27FC236}">
                <a16:creationId xmlns:a16="http://schemas.microsoft.com/office/drawing/2014/main" id="{871D4AD9-184E-824E-A32A-0C6AE8FD089F}"/>
              </a:ext>
            </a:extLst>
          </p:cNvPr>
          <p:cNvSpPr txBox="1">
            <a:spLocks/>
          </p:cNvSpPr>
          <p:nvPr/>
        </p:nvSpPr>
        <p:spPr>
          <a:xfrm>
            <a:off x="11462084" y="6329355"/>
            <a:ext cx="609600" cy="4780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>
                <a:solidFill>
                  <a:srgbClr val="6F3509"/>
                </a:solidFill>
                <a:latin typeface="IBM Plex Mono" panose="020B0509050203000203" pitchFamily="49" charset="77"/>
              </a:rPr>
              <a:t>04/10</a:t>
            </a:r>
          </a:p>
        </p:txBody>
      </p:sp>
      <p:sp>
        <p:nvSpPr>
          <p:cNvPr id="22" name="Title 4">
            <a:extLst>
              <a:ext uri="{FF2B5EF4-FFF2-40B4-BE49-F238E27FC236}">
                <a16:creationId xmlns:a16="http://schemas.microsoft.com/office/drawing/2014/main" id="{BE18F644-252B-B346-99D0-4E9E03658CBF}"/>
              </a:ext>
            </a:extLst>
          </p:cNvPr>
          <p:cNvSpPr txBox="1">
            <a:spLocks/>
          </p:cNvSpPr>
          <p:nvPr/>
        </p:nvSpPr>
        <p:spPr>
          <a:xfrm>
            <a:off x="11462084" y="120886"/>
            <a:ext cx="609600" cy="4780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>
                <a:solidFill>
                  <a:srgbClr val="6F3509"/>
                </a:solidFill>
                <a:latin typeface="IBM Plex Mono" panose="020B0509050203000203" pitchFamily="49" charset="77"/>
              </a:rPr>
              <a:t>HACK-ATHON 2020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6EF9D33-B8BB-C449-AFC2-4E36877E567C}"/>
              </a:ext>
            </a:extLst>
          </p:cNvPr>
          <p:cNvSpPr/>
          <p:nvPr/>
        </p:nvSpPr>
        <p:spPr>
          <a:xfrm rot="5400000">
            <a:off x="-70533" y="474077"/>
            <a:ext cx="92845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>
                <a:solidFill>
                  <a:srgbClr val="6F3509"/>
                </a:solidFill>
                <a:latin typeface="IBM Plex Mono"/>
                <a:cs typeface="Calibri Light"/>
              </a:rPr>
              <a:t>Overview</a:t>
            </a:r>
            <a:endParaRPr lang="en-US" sz="1200">
              <a:solidFill>
                <a:srgbClr val="6F3509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893A957-D757-A44E-BC6A-7CB730199839}"/>
              </a:ext>
            </a:extLst>
          </p:cNvPr>
          <p:cNvSpPr/>
          <p:nvPr/>
        </p:nvSpPr>
        <p:spPr>
          <a:xfrm rot="5400000">
            <a:off x="-70530" y="1531559"/>
            <a:ext cx="92845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>
                <a:solidFill>
                  <a:srgbClr val="6F3509"/>
                </a:solidFill>
                <a:latin typeface="IBM Plex Mono"/>
                <a:cs typeface="Calibri Light"/>
              </a:rPr>
              <a:t>Problem</a:t>
            </a:r>
            <a:endParaRPr lang="en-US" sz="1200">
              <a:solidFill>
                <a:srgbClr val="6F3509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02C30D6-8200-6A48-A0B7-01A946D90427}"/>
              </a:ext>
            </a:extLst>
          </p:cNvPr>
          <p:cNvSpPr/>
          <p:nvPr/>
        </p:nvSpPr>
        <p:spPr>
          <a:xfrm rot="5400000">
            <a:off x="-90104" y="3739496"/>
            <a:ext cx="92845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>
                <a:solidFill>
                  <a:srgbClr val="6F3509"/>
                </a:solidFill>
                <a:latin typeface="IBM Plex Mono"/>
                <a:cs typeface="Calibri Light"/>
              </a:rPr>
              <a:t>Solution</a:t>
            </a:r>
            <a:endParaRPr lang="en-US" sz="1200">
              <a:solidFill>
                <a:srgbClr val="6F3509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E1A25D1-42F8-A14F-AA1A-77EB86E62E78}"/>
              </a:ext>
            </a:extLst>
          </p:cNvPr>
          <p:cNvSpPr/>
          <p:nvPr/>
        </p:nvSpPr>
        <p:spPr>
          <a:xfrm rot="5400000">
            <a:off x="-32828" y="2635528"/>
            <a:ext cx="83548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>
                <a:solidFill>
                  <a:srgbClr val="F9BA0A"/>
                </a:solidFill>
                <a:latin typeface="IBM Plex Mono" panose="020B0509050203000203" pitchFamily="49" charset="77"/>
              </a:rPr>
              <a:t>Persona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9034EFD-D3ED-144C-A5A7-A5BCDCB963DE}"/>
              </a:ext>
            </a:extLst>
          </p:cNvPr>
          <p:cNvSpPr/>
          <p:nvPr/>
        </p:nvSpPr>
        <p:spPr>
          <a:xfrm rot="5400000">
            <a:off x="-229565" y="4992195"/>
            <a:ext cx="1207382" cy="27699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1200">
                <a:solidFill>
                  <a:srgbClr val="6F3509"/>
                </a:solidFill>
                <a:latin typeface="IBM Plex Mono" panose="020B0509050203000203" pitchFamily="49" charset="77"/>
              </a:rPr>
              <a:t>Scalability</a:t>
            </a:r>
            <a:endParaRPr lang="en-US">
              <a:solidFill>
                <a:srgbClr val="6F3509"/>
              </a:solidFill>
              <a:latin typeface="IBM Plex Mono" panose="020B0509050203000203" pitchFamily="49" charset="77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1786E28-5562-7D48-B42A-58396B1DD2FF}"/>
              </a:ext>
            </a:extLst>
          </p:cNvPr>
          <p:cNvSpPr/>
          <p:nvPr/>
        </p:nvSpPr>
        <p:spPr>
          <a:xfrm>
            <a:off x="246046" y="2373171"/>
            <a:ext cx="45719" cy="801712"/>
          </a:xfrm>
          <a:prstGeom prst="rect">
            <a:avLst/>
          </a:prstGeom>
          <a:solidFill>
            <a:srgbClr val="F9BA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F3509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6E364C1-BBAC-F44A-8B5A-5643FEB16901}"/>
              </a:ext>
            </a:extLst>
          </p:cNvPr>
          <p:cNvSpPr/>
          <p:nvPr/>
        </p:nvSpPr>
        <p:spPr>
          <a:xfrm rot="5400000">
            <a:off x="-33199" y="6179873"/>
            <a:ext cx="835487" cy="27700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1200">
                <a:solidFill>
                  <a:srgbClr val="6F3509"/>
                </a:solidFill>
                <a:latin typeface="IBM Plex Mono" panose="020B0509050203000203" pitchFamily="49" charset="77"/>
              </a:rPr>
              <a:t>Summary</a:t>
            </a:r>
            <a:endParaRPr lang="en-US">
              <a:solidFill>
                <a:srgbClr val="6F3509"/>
              </a:solidFill>
              <a:latin typeface="IBM Plex Mono" panose="020B0509050203000203" pitchFamily="49" charset="77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13B1587A-2607-E344-934F-F5EB80E70FD3}"/>
              </a:ext>
            </a:extLst>
          </p:cNvPr>
          <p:cNvSpPr/>
          <p:nvPr/>
        </p:nvSpPr>
        <p:spPr>
          <a:xfrm>
            <a:off x="3781015" y="3707689"/>
            <a:ext cx="3971788" cy="567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400" dirty="0">
                <a:solidFill>
                  <a:srgbClr val="6F3509"/>
                </a:solidFill>
                <a:latin typeface="IBM Plex Mono" panose="020B0509050203000203" pitchFamily="49" charset="77"/>
                <a:ea typeface="Helvetica Neue" panose="02000503000000020004" pitchFamily="2" charset="0"/>
                <a:cs typeface="Helvetica Neue" panose="02000503000000020004" pitchFamily="2" charset="0"/>
              </a:rPr>
              <a:t>To be part of a </a:t>
            </a:r>
          </a:p>
          <a:p>
            <a:pPr>
              <a:lnSpc>
                <a:spcPct val="114000"/>
              </a:lnSpc>
            </a:pPr>
            <a:r>
              <a:rPr lang="en-US" sz="1400" dirty="0">
                <a:solidFill>
                  <a:srgbClr val="6F3509"/>
                </a:solidFill>
                <a:latin typeface="IBM Plex Mono" panose="020B0509050203000203" pitchFamily="49" charset="77"/>
                <a:ea typeface="Helvetica Neue" panose="02000503000000020004" pitchFamily="2" charset="0"/>
                <a:cs typeface="Helvetica Neue" panose="02000503000000020004" pitchFamily="2" charset="0"/>
              </a:rPr>
              <a:t>greater community</a:t>
            </a:r>
          </a:p>
        </p:txBody>
      </p:sp>
    </p:spTree>
    <p:extLst>
      <p:ext uri="{BB962C8B-B14F-4D97-AF65-F5344CB8AC3E}">
        <p14:creationId xmlns:p14="http://schemas.microsoft.com/office/powerpoint/2010/main" val="22658088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4">
            <a:extLst>
              <a:ext uri="{FF2B5EF4-FFF2-40B4-BE49-F238E27FC236}">
                <a16:creationId xmlns:a16="http://schemas.microsoft.com/office/drawing/2014/main" id="{393476D7-B262-B248-AC51-9728EA19F5FF}"/>
              </a:ext>
            </a:extLst>
          </p:cNvPr>
          <p:cNvSpPr txBox="1">
            <a:spLocks/>
          </p:cNvSpPr>
          <p:nvPr/>
        </p:nvSpPr>
        <p:spPr>
          <a:xfrm>
            <a:off x="6187382" y="1912165"/>
            <a:ext cx="2777067" cy="3490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>
                <a:solidFill>
                  <a:srgbClr val="6F3509"/>
                </a:solidFill>
                <a:latin typeface="IBM Plex Mono"/>
                <a:cs typeface="Calibri Light"/>
              </a:rPr>
              <a:t>GETTING STARTED</a:t>
            </a:r>
            <a:endParaRPr lang="en-US">
              <a:solidFill>
                <a:srgbClr val="6F3509"/>
              </a:solidFill>
            </a:endParaRP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30430569-2359-7141-BDD0-D0E26AD36E98}"/>
              </a:ext>
            </a:extLst>
          </p:cNvPr>
          <p:cNvSpPr txBox="1">
            <a:spLocks/>
          </p:cNvSpPr>
          <p:nvPr/>
        </p:nvSpPr>
        <p:spPr>
          <a:xfrm>
            <a:off x="6187384" y="2111223"/>
            <a:ext cx="6554787" cy="15613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b="1">
                <a:solidFill>
                  <a:srgbClr val="6F3509"/>
                </a:solidFill>
                <a:latin typeface="Helvetica Neue"/>
                <a:ea typeface="+mn-lt"/>
                <a:cs typeface="+mn-lt"/>
              </a:rPr>
              <a:t>Meeting Chadder</a:t>
            </a:r>
            <a:endParaRPr lang="en-US" b="1">
              <a:solidFill>
                <a:srgbClr val="6F3509"/>
              </a:solidFill>
              <a:latin typeface="Helvetica Neue"/>
              <a:cs typeface="Calibri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1A29B10-49CA-CE4C-8416-A7C1967954DD}"/>
              </a:ext>
            </a:extLst>
          </p:cNvPr>
          <p:cNvSpPr/>
          <p:nvPr/>
        </p:nvSpPr>
        <p:spPr>
          <a:xfrm>
            <a:off x="6187382" y="2891897"/>
            <a:ext cx="471204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6F3509"/>
                </a:solidFill>
                <a:latin typeface="Helvetica Neue"/>
                <a:ea typeface="+mn-lt"/>
                <a:cs typeface="+mn-lt"/>
              </a:rPr>
              <a:t>New interns are greeted by Chadder </a:t>
            </a:r>
          </a:p>
          <a:p>
            <a:r>
              <a:rPr lang="en-US" b="1" dirty="0">
                <a:solidFill>
                  <a:srgbClr val="6F3509"/>
                </a:solidFill>
                <a:latin typeface="Helvetica Neue"/>
                <a:ea typeface="+mn-lt"/>
                <a:cs typeface="+mn-lt"/>
              </a:rPr>
              <a:t>and introduced to their functionality, </a:t>
            </a:r>
          </a:p>
          <a:p>
            <a:r>
              <a:rPr lang="en-US" b="1" dirty="0">
                <a:solidFill>
                  <a:srgbClr val="6F3509"/>
                </a:solidFill>
                <a:latin typeface="Helvetica Neue"/>
                <a:ea typeface="+mn-lt"/>
                <a:cs typeface="+mn-lt"/>
              </a:rPr>
              <a:t>with suggested examples.</a:t>
            </a:r>
            <a:endParaRPr lang="en-US" b="1" dirty="0">
              <a:solidFill>
                <a:srgbClr val="6F3509"/>
              </a:solidFill>
              <a:latin typeface="Helvetica Neue"/>
              <a:cs typeface="Calibri"/>
            </a:endParaRPr>
          </a:p>
        </p:txBody>
      </p:sp>
      <p:sp>
        <p:nvSpPr>
          <p:cNvPr id="18" name="Title 4">
            <a:extLst>
              <a:ext uri="{FF2B5EF4-FFF2-40B4-BE49-F238E27FC236}">
                <a16:creationId xmlns:a16="http://schemas.microsoft.com/office/drawing/2014/main" id="{E49E8E43-7E9F-B547-A921-DED58F05E431}"/>
              </a:ext>
            </a:extLst>
          </p:cNvPr>
          <p:cNvSpPr txBox="1">
            <a:spLocks/>
          </p:cNvSpPr>
          <p:nvPr/>
        </p:nvSpPr>
        <p:spPr>
          <a:xfrm>
            <a:off x="11462084" y="6329355"/>
            <a:ext cx="609600" cy="4780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>
                <a:solidFill>
                  <a:srgbClr val="6F3509"/>
                </a:solidFill>
                <a:latin typeface="IBM Plex Mono" panose="020B0509050203000203" pitchFamily="49" charset="77"/>
              </a:rPr>
              <a:t>05/10</a:t>
            </a:r>
          </a:p>
        </p:txBody>
      </p:sp>
      <p:sp>
        <p:nvSpPr>
          <p:cNvPr id="19" name="Title 4">
            <a:extLst>
              <a:ext uri="{FF2B5EF4-FFF2-40B4-BE49-F238E27FC236}">
                <a16:creationId xmlns:a16="http://schemas.microsoft.com/office/drawing/2014/main" id="{C7622405-9897-6B49-A221-F4EFAC417593}"/>
              </a:ext>
            </a:extLst>
          </p:cNvPr>
          <p:cNvSpPr txBox="1">
            <a:spLocks/>
          </p:cNvSpPr>
          <p:nvPr/>
        </p:nvSpPr>
        <p:spPr>
          <a:xfrm>
            <a:off x="11462084" y="120886"/>
            <a:ext cx="609600" cy="4780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>
                <a:solidFill>
                  <a:srgbClr val="6F3509"/>
                </a:solidFill>
                <a:latin typeface="IBM Plex Mono" panose="020B0509050203000203" pitchFamily="49" charset="77"/>
              </a:rPr>
              <a:t>HACK-ATHON 2020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1DD430B-13AD-224D-A5AD-8DC9E9574DD7}"/>
              </a:ext>
            </a:extLst>
          </p:cNvPr>
          <p:cNvSpPr/>
          <p:nvPr/>
        </p:nvSpPr>
        <p:spPr>
          <a:xfrm rot="5400000">
            <a:off x="-70533" y="474077"/>
            <a:ext cx="92845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>
                <a:solidFill>
                  <a:srgbClr val="6F3509"/>
                </a:solidFill>
                <a:latin typeface="IBM Plex Mono"/>
                <a:cs typeface="Calibri Light"/>
              </a:rPr>
              <a:t>Overview</a:t>
            </a:r>
            <a:endParaRPr lang="en-US" sz="1200">
              <a:solidFill>
                <a:srgbClr val="6F3509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81B0932-0E0A-114C-88C8-52934234E90D}"/>
              </a:ext>
            </a:extLst>
          </p:cNvPr>
          <p:cNvSpPr/>
          <p:nvPr/>
        </p:nvSpPr>
        <p:spPr>
          <a:xfrm rot="5400000">
            <a:off x="-70530" y="1531559"/>
            <a:ext cx="92845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>
                <a:solidFill>
                  <a:srgbClr val="6F3509"/>
                </a:solidFill>
                <a:latin typeface="IBM Plex Mono"/>
                <a:cs typeface="Calibri Light"/>
              </a:rPr>
              <a:t>Problem</a:t>
            </a:r>
            <a:endParaRPr lang="en-US" sz="1200">
              <a:solidFill>
                <a:srgbClr val="6F3509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26160CF-03A7-2942-B00D-9D3837A65BDF}"/>
              </a:ext>
            </a:extLst>
          </p:cNvPr>
          <p:cNvSpPr/>
          <p:nvPr/>
        </p:nvSpPr>
        <p:spPr>
          <a:xfrm rot="5400000">
            <a:off x="-90105" y="3739497"/>
            <a:ext cx="92845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>
                <a:solidFill>
                  <a:srgbClr val="F9BA0A"/>
                </a:solidFill>
                <a:latin typeface="IBM Plex Mono"/>
                <a:cs typeface="Calibri Light"/>
              </a:rPr>
              <a:t>Solution</a:t>
            </a:r>
            <a:endParaRPr lang="en-US" sz="1200">
              <a:solidFill>
                <a:srgbClr val="F9BA0A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93F8BDF-B85C-6C4B-9886-F66EF3F95CBC}"/>
              </a:ext>
            </a:extLst>
          </p:cNvPr>
          <p:cNvSpPr/>
          <p:nvPr/>
        </p:nvSpPr>
        <p:spPr>
          <a:xfrm rot="5400000">
            <a:off x="-32828" y="2635528"/>
            <a:ext cx="83548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>
                <a:solidFill>
                  <a:srgbClr val="6F3509"/>
                </a:solidFill>
                <a:latin typeface="IBM Plex Mono" panose="020B0509050203000203" pitchFamily="49" charset="77"/>
              </a:rPr>
              <a:t>Persona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5AA2581-EB76-5A4C-9181-D6699D859E9C}"/>
              </a:ext>
            </a:extLst>
          </p:cNvPr>
          <p:cNvSpPr/>
          <p:nvPr/>
        </p:nvSpPr>
        <p:spPr>
          <a:xfrm rot="5400000">
            <a:off x="-229565" y="4981835"/>
            <a:ext cx="1207382" cy="27699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1200">
                <a:solidFill>
                  <a:srgbClr val="6F3509"/>
                </a:solidFill>
                <a:latin typeface="IBM Plex Mono" panose="020B0509050203000203" pitchFamily="49" charset="77"/>
              </a:rPr>
              <a:t>Scalability</a:t>
            </a:r>
            <a:endParaRPr lang="en-US">
              <a:solidFill>
                <a:srgbClr val="6F3509"/>
              </a:solidFill>
              <a:latin typeface="IBM Plex Mono" panose="020B0509050203000203" pitchFamily="49" charset="77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F103E8E-63DD-D640-948A-E25DDD30EED5}"/>
              </a:ext>
            </a:extLst>
          </p:cNvPr>
          <p:cNvSpPr/>
          <p:nvPr/>
        </p:nvSpPr>
        <p:spPr>
          <a:xfrm>
            <a:off x="246046" y="3436464"/>
            <a:ext cx="45719" cy="835484"/>
          </a:xfrm>
          <a:prstGeom prst="rect">
            <a:avLst/>
          </a:prstGeom>
          <a:solidFill>
            <a:srgbClr val="F9BA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F3509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3AEC71C-FDC7-BE44-BEEC-27D1DAF1E6CA}"/>
              </a:ext>
            </a:extLst>
          </p:cNvPr>
          <p:cNvSpPr/>
          <p:nvPr/>
        </p:nvSpPr>
        <p:spPr>
          <a:xfrm rot="5400000">
            <a:off x="-33199" y="6179873"/>
            <a:ext cx="835487" cy="27700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1200">
                <a:solidFill>
                  <a:srgbClr val="6F3509"/>
                </a:solidFill>
                <a:latin typeface="IBM Plex Mono" panose="020B0509050203000203" pitchFamily="49" charset="77"/>
              </a:rPr>
              <a:t>Summary</a:t>
            </a:r>
            <a:endParaRPr lang="en-US">
              <a:solidFill>
                <a:srgbClr val="6F3509"/>
              </a:solidFill>
              <a:latin typeface="IBM Plex Mono" panose="020B0509050203000203" pitchFamily="49" charset="77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7CB72E1-32A2-C84E-A361-46B29EFBEB6F}"/>
              </a:ext>
            </a:extLst>
          </p:cNvPr>
          <p:cNvSpPr/>
          <p:nvPr/>
        </p:nvSpPr>
        <p:spPr>
          <a:xfrm>
            <a:off x="6187381" y="4755301"/>
            <a:ext cx="52379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6F350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Back-end:</a:t>
            </a:r>
            <a:r>
              <a:rPr lang="en-US">
                <a:solidFill>
                  <a:srgbClr val="6F350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Python</a:t>
            </a:r>
          </a:p>
          <a:p>
            <a:r>
              <a:rPr lang="en-US" b="1">
                <a:solidFill>
                  <a:srgbClr val="6F350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Front-end:</a:t>
            </a:r>
            <a:r>
              <a:rPr lang="en-US">
                <a:solidFill>
                  <a:srgbClr val="6F350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Slack Bot API</a:t>
            </a:r>
          </a:p>
          <a:p>
            <a:r>
              <a:rPr lang="en-US" b="1">
                <a:solidFill>
                  <a:srgbClr val="6F350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Natural Language Processing:</a:t>
            </a:r>
            <a:r>
              <a:rPr lang="en-US">
                <a:solidFill>
                  <a:srgbClr val="6F350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err="1">
                <a:solidFill>
                  <a:srgbClr val="6F350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Dialogflow</a:t>
            </a:r>
            <a:r>
              <a:rPr lang="en-US">
                <a:solidFill>
                  <a:srgbClr val="6F350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API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F4F04F3-97AA-EC46-AB57-FE8DC990430D}"/>
              </a:ext>
            </a:extLst>
          </p:cNvPr>
          <p:cNvGrpSpPr/>
          <p:nvPr/>
        </p:nvGrpSpPr>
        <p:grpSpPr>
          <a:xfrm>
            <a:off x="766697" y="193895"/>
            <a:ext cx="4745317" cy="6324471"/>
            <a:chOff x="766697" y="193895"/>
            <a:chExt cx="4745317" cy="6324471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A3669014-F8C2-4941-B168-1D1CD9F9CE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6697" y="193895"/>
              <a:ext cx="4745317" cy="6324471"/>
            </a:xfrm>
            <a:prstGeom prst="rect">
              <a:avLst/>
            </a:prstGeom>
            <a:effectLst>
              <a:outerShdw blurRad="76200" dist="76200" dir="3600000" algn="ctr" rotWithShape="0">
                <a:srgbClr val="000000">
                  <a:alpha val="30000"/>
                </a:srgbClr>
              </a:outerShdw>
            </a:effectLst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1776E29A-29A2-E640-895E-18D16CBEA0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11890"/>
            <a:stretch/>
          </p:blipFill>
          <p:spPr>
            <a:xfrm>
              <a:off x="1373044" y="3660082"/>
              <a:ext cx="4127692" cy="2121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335109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B3A10-630B-284C-A816-70A88A904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>
                <a:solidFill>
                  <a:srgbClr val="6F3509"/>
                </a:solidFill>
                <a:latin typeface="Helvetica" pitchFamily="2" charset="0"/>
              </a:rPr>
              <a:t>Broader Application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216936-B4B0-AE41-8DBB-D0915FEF16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1296" y="3847846"/>
            <a:ext cx="5420096" cy="1632342"/>
          </a:xfrm>
          <a:prstGeom prst="rect">
            <a:avLst/>
          </a:prstGeom>
          <a:effectLst>
            <a:outerShdw blurRad="76200" dist="76200" dir="3000000" algn="ctr" rotWithShape="0">
              <a:srgbClr val="000000">
                <a:alpha val="40000"/>
              </a:srgbClr>
            </a:outerShdw>
          </a:effectLst>
        </p:spPr>
      </p:pic>
      <p:sp>
        <p:nvSpPr>
          <p:cNvPr id="7" name="Title 4">
            <a:extLst>
              <a:ext uri="{FF2B5EF4-FFF2-40B4-BE49-F238E27FC236}">
                <a16:creationId xmlns:a16="http://schemas.microsoft.com/office/drawing/2014/main" id="{84F11FA4-21D7-D84E-A155-12D08108D81A}"/>
              </a:ext>
            </a:extLst>
          </p:cNvPr>
          <p:cNvSpPr txBox="1">
            <a:spLocks/>
          </p:cNvSpPr>
          <p:nvPr/>
        </p:nvSpPr>
        <p:spPr>
          <a:xfrm>
            <a:off x="6411296" y="5638852"/>
            <a:ext cx="2777067" cy="3173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>
                <a:solidFill>
                  <a:srgbClr val="6F3509"/>
                </a:solidFill>
                <a:latin typeface="IBM Plex Mono"/>
                <a:cs typeface="Calibri Light"/>
              </a:rPr>
              <a:t>REDIRECTING TO INTERNAL TOOLS</a:t>
            </a:r>
            <a:endParaRPr lang="en-US">
              <a:solidFill>
                <a:srgbClr val="6F3509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9140A31-C828-DD4C-91D7-3115E0F81D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813" y="1971508"/>
            <a:ext cx="5011754" cy="2859110"/>
          </a:xfrm>
          <a:prstGeom prst="rect">
            <a:avLst/>
          </a:prstGeom>
          <a:effectLst>
            <a:outerShdw blurRad="76200" dist="76200" dir="3000000" algn="ctr" rotWithShape="0">
              <a:srgbClr val="000000">
                <a:alpha val="40000"/>
              </a:srgbClr>
            </a:outerShdw>
          </a:effectLst>
        </p:spPr>
      </p:pic>
      <p:sp>
        <p:nvSpPr>
          <p:cNvPr id="20" name="Title 4">
            <a:extLst>
              <a:ext uri="{FF2B5EF4-FFF2-40B4-BE49-F238E27FC236}">
                <a16:creationId xmlns:a16="http://schemas.microsoft.com/office/drawing/2014/main" id="{D3A9D43E-BF16-D743-9F6B-84364F5DC258}"/>
              </a:ext>
            </a:extLst>
          </p:cNvPr>
          <p:cNvSpPr txBox="1">
            <a:spLocks/>
          </p:cNvSpPr>
          <p:nvPr/>
        </p:nvSpPr>
        <p:spPr>
          <a:xfrm>
            <a:off x="6450190" y="2941269"/>
            <a:ext cx="2777067" cy="3173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>
                <a:solidFill>
                  <a:srgbClr val="6F3509"/>
                </a:solidFill>
                <a:latin typeface="IBM Plex Mono"/>
                <a:cs typeface="Calibri Light"/>
              </a:rPr>
              <a:t>LINKING TO CORPORATE PORTAL</a:t>
            </a:r>
            <a:endParaRPr lang="en-US">
              <a:solidFill>
                <a:srgbClr val="6F3509"/>
              </a:solidFill>
            </a:endParaRPr>
          </a:p>
        </p:txBody>
      </p:sp>
      <p:sp>
        <p:nvSpPr>
          <p:cNvPr id="21" name="Title 4">
            <a:extLst>
              <a:ext uri="{FF2B5EF4-FFF2-40B4-BE49-F238E27FC236}">
                <a16:creationId xmlns:a16="http://schemas.microsoft.com/office/drawing/2014/main" id="{7A0831EF-29FC-3745-B5ED-4C6A7C364AFC}"/>
              </a:ext>
            </a:extLst>
          </p:cNvPr>
          <p:cNvSpPr txBox="1">
            <a:spLocks/>
          </p:cNvSpPr>
          <p:nvPr/>
        </p:nvSpPr>
        <p:spPr>
          <a:xfrm>
            <a:off x="890813" y="4972308"/>
            <a:ext cx="2777067" cy="3173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>
                <a:solidFill>
                  <a:srgbClr val="6F3509"/>
                </a:solidFill>
                <a:latin typeface="IBM Plex Mono"/>
                <a:cs typeface="Calibri Light"/>
              </a:rPr>
              <a:t>UPCOMING EVENTS</a:t>
            </a:r>
            <a:endParaRPr lang="en-US">
              <a:solidFill>
                <a:srgbClr val="6F3509"/>
              </a:solidFill>
            </a:endParaRPr>
          </a:p>
        </p:txBody>
      </p:sp>
      <p:sp>
        <p:nvSpPr>
          <p:cNvPr id="22" name="Title 4">
            <a:extLst>
              <a:ext uri="{FF2B5EF4-FFF2-40B4-BE49-F238E27FC236}">
                <a16:creationId xmlns:a16="http://schemas.microsoft.com/office/drawing/2014/main" id="{1479F599-C6ED-E448-828D-1EA5338EEB5E}"/>
              </a:ext>
            </a:extLst>
          </p:cNvPr>
          <p:cNvSpPr txBox="1">
            <a:spLocks/>
          </p:cNvSpPr>
          <p:nvPr/>
        </p:nvSpPr>
        <p:spPr>
          <a:xfrm>
            <a:off x="11462084" y="6329355"/>
            <a:ext cx="609600" cy="4780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>
                <a:solidFill>
                  <a:srgbClr val="6F3509"/>
                </a:solidFill>
                <a:latin typeface="IBM Plex Mono" panose="020B0509050203000203" pitchFamily="49" charset="77"/>
              </a:rPr>
              <a:t>06/10</a:t>
            </a:r>
          </a:p>
        </p:txBody>
      </p:sp>
      <p:sp>
        <p:nvSpPr>
          <p:cNvPr id="23" name="Title 4">
            <a:extLst>
              <a:ext uri="{FF2B5EF4-FFF2-40B4-BE49-F238E27FC236}">
                <a16:creationId xmlns:a16="http://schemas.microsoft.com/office/drawing/2014/main" id="{D12D2694-7239-5F40-A290-35DA22D24BC7}"/>
              </a:ext>
            </a:extLst>
          </p:cNvPr>
          <p:cNvSpPr txBox="1">
            <a:spLocks/>
          </p:cNvSpPr>
          <p:nvPr/>
        </p:nvSpPr>
        <p:spPr>
          <a:xfrm>
            <a:off x="11462084" y="120886"/>
            <a:ext cx="609600" cy="4780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>
                <a:solidFill>
                  <a:srgbClr val="6F3509"/>
                </a:solidFill>
                <a:latin typeface="IBM Plex Mono" panose="020B0509050203000203" pitchFamily="49" charset="77"/>
              </a:rPr>
              <a:t>HACK-ATHON 2020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9FD20CC-5C65-EF4C-B820-F2ED38D297CF}"/>
              </a:ext>
            </a:extLst>
          </p:cNvPr>
          <p:cNvSpPr/>
          <p:nvPr/>
        </p:nvSpPr>
        <p:spPr>
          <a:xfrm rot="5400000">
            <a:off x="-32828" y="2635528"/>
            <a:ext cx="83548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>
                <a:solidFill>
                  <a:srgbClr val="6F3509"/>
                </a:solidFill>
                <a:latin typeface="IBM Plex Mono" panose="020B0509050203000203" pitchFamily="49" charset="77"/>
              </a:rPr>
              <a:t>Persona</a:t>
            </a:r>
          </a:p>
        </p:txBody>
      </p:sp>
      <p:sp>
        <p:nvSpPr>
          <p:cNvPr id="31" name="Title 4">
            <a:extLst>
              <a:ext uri="{FF2B5EF4-FFF2-40B4-BE49-F238E27FC236}">
                <a16:creationId xmlns:a16="http://schemas.microsoft.com/office/drawing/2014/main" id="{5A659E7A-C37E-D842-AC0E-4BA29CA5CD82}"/>
              </a:ext>
            </a:extLst>
          </p:cNvPr>
          <p:cNvSpPr txBox="1">
            <a:spLocks/>
          </p:cNvSpPr>
          <p:nvPr/>
        </p:nvSpPr>
        <p:spPr>
          <a:xfrm>
            <a:off x="838198" y="535609"/>
            <a:ext cx="2777067" cy="3490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>
                <a:solidFill>
                  <a:srgbClr val="6F3509"/>
                </a:solidFill>
                <a:latin typeface="IBM Plex Mono"/>
                <a:cs typeface="Calibri Light"/>
              </a:rPr>
              <a:t>GENERAL FEATURES</a:t>
            </a:r>
            <a:endParaRPr lang="en-US">
              <a:solidFill>
                <a:srgbClr val="6F3509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67ADF13-A5F9-EA49-9DDB-48992176EFC9}"/>
              </a:ext>
            </a:extLst>
          </p:cNvPr>
          <p:cNvSpPr/>
          <p:nvPr/>
        </p:nvSpPr>
        <p:spPr>
          <a:xfrm rot="5400000">
            <a:off x="-70533" y="474077"/>
            <a:ext cx="92845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>
                <a:solidFill>
                  <a:srgbClr val="6F3509"/>
                </a:solidFill>
                <a:latin typeface="IBM Plex Mono"/>
                <a:cs typeface="Calibri Light"/>
              </a:rPr>
              <a:t>Overview</a:t>
            </a:r>
            <a:endParaRPr lang="en-US" sz="1200">
              <a:solidFill>
                <a:srgbClr val="6F3509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393B956-BDC7-114B-AAD8-A840957AA930}"/>
              </a:ext>
            </a:extLst>
          </p:cNvPr>
          <p:cNvSpPr/>
          <p:nvPr/>
        </p:nvSpPr>
        <p:spPr>
          <a:xfrm rot="5400000">
            <a:off x="-70530" y="1531559"/>
            <a:ext cx="92845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>
                <a:solidFill>
                  <a:srgbClr val="6F3509"/>
                </a:solidFill>
                <a:latin typeface="IBM Plex Mono"/>
                <a:cs typeface="Calibri Light"/>
              </a:rPr>
              <a:t>Problem</a:t>
            </a:r>
            <a:endParaRPr lang="en-US" sz="1200">
              <a:solidFill>
                <a:srgbClr val="6F3509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26E954-A2BA-8D4F-8367-1516171368D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232" b="14913"/>
          <a:stretch/>
        </p:blipFill>
        <p:spPr>
          <a:xfrm>
            <a:off x="6485216" y="1143001"/>
            <a:ext cx="5186832" cy="1615276"/>
          </a:xfrm>
          <a:prstGeom prst="rect">
            <a:avLst/>
          </a:prstGeom>
          <a:effectLst>
            <a:outerShdw blurRad="76200" dist="76200" dir="3600000" algn="ctr" rotWithShape="0">
              <a:srgbClr val="000000">
                <a:alpha val="40000"/>
              </a:srgbClr>
            </a:outerShdw>
          </a:effectLst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2763E66B-509C-0242-A6A9-BE2FC2E67687}"/>
              </a:ext>
            </a:extLst>
          </p:cNvPr>
          <p:cNvSpPr/>
          <p:nvPr/>
        </p:nvSpPr>
        <p:spPr>
          <a:xfrm rot="5400000">
            <a:off x="-90105" y="3739497"/>
            <a:ext cx="92845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>
                <a:solidFill>
                  <a:srgbClr val="F9BA0A"/>
                </a:solidFill>
                <a:latin typeface="IBM Plex Mono"/>
                <a:cs typeface="Calibri Light"/>
              </a:rPr>
              <a:t>Solution</a:t>
            </a:r>
            <a:endParaRPr lang="en-US" sz="1200">
              <a:solidFill>
                <a:srgbClr val="F9BA0A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29E54DC-AB51-6349-B20D-BAA25CC61501}"/>
              </a:ext>
            </a:extLst>
          </p:cNvPr>
          <p:cNvSpPr/>
          <p:nvPr/>
        </p:nvSpPr>
        <p:spPr>
          <a:xfrm rot="5400000">
            <a:off x="-229565" y="4981835"/>
            <a:ext cx="1207382" cy="27699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1200">
                <a:solidFill>
                  <a:srgbClr val="6F3509"/>
                </a:solidFill>
                <a:latin typeface="IBM Plex Mono" panose="020B0509050203000203" pitchFamily="49" charset="77"/>
              </a:rPr>
              <a:t>Scalability</a:t>
            </a:r>
            <a:endParaRPr lang="en-US">
              <a:solidFill>
                <a:srgbClr val="6F3509"/>
              </a:solidFill>
              <a:latin typeface="IBM Plex Mono" panose="020B0509050203000203" pitchFamily="49" charset="77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16CB314-D331-B646-A47F-FBC2998CB721}"/>
              </a:ext>
            </a:extLst>
          </p:cNvPr>
          <p:cNvSpPr/>
          <p:nvPr/>
        </p:nvSpPr>
        <p:spPr>
          <a:xfrm>
            <a:off x="246046" y="3436464"/>
            <a:ext cx="45719" cy="835484"/>
          </a:xfrm>
          <a:prstGeom prst="rect">
            <a:avLst/>
          </a:prstGeom>
          <a:solidFill>
            <a:srgbClr val="F9BA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F3509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A6EA117-16C9-2344-8384-6A90D768EF34}"/>
              </a:ext>
            </a:extLst>
          </p:cNvPr>
          <p:cNvSpPr/>
          <p:nvPr/>
        </p:nvSpPr>
        <p:spPr>
          <a:xfrm rot="5400000">
            <a:off x="-33199" y="6179873"/>
            <a:ext cx="835487" cy="27700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1200">
                <a:solidFill>
                  <a:srgbClr val="6F3509"/>
                </a:solidFill>
                <a:latin typeface="IBM Plex Mono" panose="020B0509050203000203" pitchFamily="49" charset="77"/>
              </a:rPr>
              <a:t>Summary</a:t>
            </a:r>
            <a:endParaRPr lang="en-US">
              <a:solidFill>
                <a:srgbClr val="6F3509"/>
              </a:solidFill>
              <a:latin typeface="IBM Plex Mono" panose="020B0509050203000203" pitchFamily="49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594313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0E64CAEC-E9A5-6040-931B-FD97C27CD2EE}"/>
              </a:ext>
            </a:extLst>
          </p:cNvPr>
          <p:cNvSpPr/>
          <p:nvPr/>
        </p:nvSpPr>
        <p:spPr>
          <a:xfrm>
            <a:off x="0" y="-915"/>
            <a:ext cx="12197012" cy="6852986"/>
          </a:xfrm>
          <a:prstGeom prst="rect">
            <a:avLst/>
          </a:prstGeom>
          <a:solidFill>
            <a:srgbClr val="F9BA0A"/>
          </a:solidFill>
          <a:ln>
            <a:solidFill>
              <a:srgbClr val="F9BA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EB3A10-630B-284C-A816-70A88A904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832" y="456254"/>
            <a:ext cx="4522328" cy="1325563"/>
          </a:xfrm>
        </p:spPr>
        <p:txBody>
          <a:bodyPr>
            <a:normAutofit/>
          </a:bodyPr>
          <a:lstStyle/>
          <a:p>
            <a:r>
              <a:rPr lang="en-US" sz="1200">
                <a:solidFill>
                  <a:srgbClr val="6F3509"/>
                </a:solidFill>
                <a:latin typeface="IBM Plex Mono" panose="020B0509050203000203" pitchFamily="49" charset="77"/>
                <a:ea typeface="Helvetica Neue" panose="02000503000000020004" pitchFamily="2" charset="0"/>
                <a:cs typeface="Helvetica Neue" panose="02000503000000020004" pitchFamily="2" charset="0"/>
              </a:rPr>
              <a:t>SCENARIO 01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DABA1E-1477-3A49-9126-6E12718C8C39}"/>
              </a:ext>
            </a:extLst>
          </p:cNvPr>
          <p:cNvSpPr txBox="1"/>
          <p:nvPr/>
        </p:nvSpPr>
        <p:spPr>
          <a:xfrm>
            <a:off x="1078832" y="1250577"/>
            <a:ext cx="42479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6F350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Office Equipment Inquiry </a:t>
            </a:r>
          </a:p>
        </p:txBody>
      </p:sp>
      <p:sp>
        <p:nvSpPr>
          <p:cNvPr id="16" name="Title 4">
            <a:extLst>
              <a:ext uri="{FF2B5EF4-FFF2-40B4-BE49-F238E27FC236}">
                <a16:creationId xmlns:a16="http://schemas.microsoft.com/office/drawing/2014/main" id="{9E7ED7D4-5B1E-7C4A-A39F-5CE260B6533A}"/>
              </a:ext>
            </a:extLst>
          </p:cNvPr>
          <p:cNvSpPr txBox="1">
            <a:spLocks/>
          </p:cNvSpPr>
          <p:nvPr/>
        </p:nvSpPr>
        <p:spPr>
          <a:xfrm>
            <a:off x="11370644" y="6329355"/>
            <a:ext cx="609600" cy="4780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>
                <a:solidFill>
                  <a:srgbClr val="6F3509"/>
                </a:solidFill>
                <a:latin typeface="IBM Plex Mono" panose="020B0509050203000203" pitchFamily="49" charset="77"/>
              </a:rPr>
              <a:t>07/10</a:t>
            </a:r>
          </a:p>
        </p:txBody>
      </p:sp>
      <p:sp>
        <p:nvSpPr>
          <p:cNvPr id="18" name="Title 4">
            <a:extLst>
              <a:ext uri="{FF2B5EF4-FFF2-40B4-BE49-F238E27FC236}">
                <a16:creationId xmlns:a16="http://schemas.microsoft.com/office/drawing/2014/main" id="{96C276E6-C325-764F-AB81-3D18604FBB32}"/>
              </a:ext>
            </a:extLst>
          </p:cNvPr>
          <p:cNvSpPr txBox="1">
            <a:spLocks/>
          </p:cNvSpPr>
          <p:nvPr/>
        </p:nvSpPr>
        <p:spPr>
          <a:xfrm>
            <a:off x="11462084" y="120886"/>
            <a:ext cx="609600" cy="4780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>
                <a:solidFill>
                  <a:srgbClr val="6F3509"/>
                </a:solidFill>
                <a:latin typeface="IBM Plex Mono" panose="020B0509050203000203" pitchFamily="49" charset="77"/>
              </a:rPr>
              <a:t>HACK-ATHON 2020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927B688-6A20-D743-8E46-C0AD870ED547}"/>
              </a:ext>
            </a:extLst>
          </p:cNvPr>
          <p:cNvSpPr/>
          <p:nvPr/>
        </p:nvSpPr>
        <p:spPr>
          <a:xfrm rot="5400000">
            <a:off x="-32828" y="2635528"/>
            <a:ext cx="83548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>
                <a:solidFill>
                  <a:srgbClr val="6F3509"/>
                </a:solidFill>
                <a:latin typeface="IBM Plex Mono" panose="020B0509050203000203" pitchFamily="49" charset="77"/>
              </a:rPr>
              <a:t>Persona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6FF8EE4-C0E1-CE4C-9E3D-6C91626BB1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6072" y="2990052"/>
            <a:ext cx="3624063" cy="3283455"/>
          </a:xfrm>
          <a:prstGeom prst="rect">
            <a:avLst/>
          </a:prstGeom>
          <a:effectLst>
            <a:outerShdw blurRad="76200" dist="76200" dir="36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41985E2-4982-8F4D-9B13-458DC4C3BB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4336" y="632471"/>
            <a:ext cx="6245334" cy="5658366"/>
          </a:xfrm>
          <a:prstGeom prst="rect">
            <a:avLst/>
          </a:prstGeom>
          <a:effectLst>
            <a:outerShdw blurRad="76200" dist="76200" dir="3600000" algn="ctr" rotWithShape="0">
              <a:srgbClr val="000000">
                <a:alpha val="40000"/>
              </a:srgbClr>
            </a:outerShdw>
          </a:effec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91D93413-9185-4140-A3ED-2A0155417C43}"/>
              </a:ext>
            </a:extLst>
          </p:cNvPr>
          <p:cNvSpPr/>
          <p:nvPr/>
        </p:nvSpPr>
        <p:spPr>
          <a:xfrm rot="5400000">
            <a:off x="-70533" y="474077"/>
            <a:ext cx="92845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>
                <a:solidFill>
                  <a:srgbClr val="6F3509"/>
                </a:solidFill>
                <a:latin typeface="IBM Plex Mono"/>
                <a:cs typeface="Calibri Light"/>
              </a:rPr>
              <a:t>Overview</a:t>
            </a:r>
            <a:endParaRPr lang="en-US" sz="1200">
              <a:solidFill>
                <a:srgbClr val="6F3509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1F955C4-D28B-F64F-8B71-16E8A8785DBD}"/>
              </a:ext>
            </a:extLst>
          </p:cNvPr>
          <p:cNvSpPr/>
          <p:nvPr/>
        </p:nvSpPr>
        <p:spPr>
          <a:xfrm rot="5400000">
            <a:off x="-70530" y="1531559"/>
            <a:ext cx="92845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>
                <a:solidFill>
                  <a:srgbClr val="6F3509"/>
                </a:solidFill>
                <a:latin typeface="IBM Plex Mono"/>
                <a:cs typeface="Calibri Light"/>
              </a:rPr>
              <a:t>Problem</a:t>
            </a:r>
            <a:endParaRPr lang="en-US" sz="1200">
              <a:solidFill>
                <a:srgbClr val="6F3509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DA0BA03-4B44-B849-B27F-B2AB0DC359D9}"/>
              </a:ext>
            </a:extLst>
          </p:cNvPr>
          <p:cNvSpPr/>
          <p:nvPr/>
        </p:nvSpPr>
        <p:spPr>
          <a:xfrm rot="5400000">
            <a:off x="-90105" y="3739497"/>
            <a:ext cx="92845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IBM Plex Mono"/>
                <a:cs typeface="Calibri Light"/>
              </a:rPr>
              <a:t>Solution</a:t>
            </a: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0583A12-CDA2-D745-AD9B-8C6A64A60D3F}"/>
              </a:ext>
            </a:extLst>
          </p:cNvPr>
          <p:cNvSpPr/>
          <p:nvPr/>
        </p:nvSpPr>
        <p:spPr>
          <a:xfrm rot="5400000">
            <a:off x="-229565" y="4981835"/>
            <a:ext cx="1207382" cy="27699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1200">
                <a:solidFill>
                  <a:srgbClr val="6F3509"/>
                </a:solidFill>
                <a:latin typeface="IBM Plex Mono" panose="020B0509050203000203" pitchFamily="49" charset="77"/>
              </a:rPr>
              <a:t>Scalability</a:t>
            </a:r>
            <a:endParaRPr lang="en-US">
              <a:solidFill>
                <a:srgbClr val="6F3509"/>
              </a:solidFill>
              <a:latin typeface="IBM Plex Mono" panose="020B0509050203000203" pitchFamily="49" charset="77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21C33F7-B2B2-9B4F-B787-4C12FF70A005}"/>
              </a:ext>
            </a:extLst>
          </p:cNvPr>
          <p:cNvSpPr/>
          <p:nvPr/>
        </p:nvSpPr>
        <p:spPr>
          <a:xfrm>
            <a:off x="246046" y="3436464"/>
            <a:ext cx="45719" cy="8354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F3509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F623568-47BE-8744-BF06-F4962EC6D4FB}"/>
              </a:ext>
            </a:extLst>
          </p:cNvPr>
          <p:cNvSpPr/>
          <p:nvPr/>
        </p:nvSpPr>
        <p:spPr>
          <a:xfrm rot="5400000">
            <a:off x="-33199" y="6179873"/>
            <a:ext cx="835487" cy="27700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1200">
                <a:solidFill>
                  <a:srgbClr val="6F3509"/>
                </a:solidFill>
                <a:latin typeface="IBM Plex Mono" panose="020B0509050203000203" pitchFamily="49" charset="77"/>
              </a:rPr>
              <a:t>Summary</a:t>
            </a:r>
            <a:endParaRPr lang="en-US">
              <a:solidFill>
                <a:srgbClr val="6F3509"/>
              </a:solidFill>
              <a:latin typeface="IBM Plex Mono" panose="020B0509050203000203" pitchFamily="49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249862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FD06D7C-CA86-0645-B10B-09BD7800008F}"/>
              </a:ext>
            </a:extLst>
          </p:cNvPr>
          <p:cNvSpPr/>
          <p:nvPr/>
        </p:nvSpPr>
        <p:spPr>
          <a:xfrm>
            <a:off x="-5012" y="5014"/>
            <a:ext cx="12197012" cy="6852986"/>
          </a:xfrm>
          <a:prstGeom prst="rect">
            <a:avLst/>
          </a:prstGeom>
          <a:solidFill>
            <a:srgbClr val="F9BA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EB3A10-630B-284C-A816-70A88A904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071" y="2620359"/>
            <a:ext cx="4522328" cy="1325563"/>
          </a:xfrm>
        </p:spPr>
        <p:txBody>
          <a:bodyPr>
            <a:normAutofit/>
          </a:bodyPr>
          <a:lstStyle/>
          <a:p>
            <a:r>
              <a:rPr lang="en-US" sz="1200">
                <a:solidFill>
                  <a:srgbClr val="6F3509"/>
                </a:solidFill>
                <a:latin typeface="IBM Plex Mono" panose="020B0509050203000203" pitchFamily="49" charset="77"/>
                <a:ea typeface="Helvetica Neue" panose="02000503000000020004" pitchFamily="2" charset="0"/>
                <a:cs typeface="Helvetica Neue" panose="02000503000000020004" pitchFamily="2" charset="0"/>
              </a:rPr>
              <a:t>SCENARIO 02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DABA1E-1477-3A49-9126-6E12718C8C39}"/>
              </a:ext>
            </a:extLst>
          </p:cNvPr>
          <p:cNvSpPr txBox="1"/>
          <p:nvPr/>
        </p:nvSpPr>
        <p:spPr>
          <a:xfrm>
            <a:off x="1063072" y="3414682"/>
            <a:ext cx="29561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6F350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Connecting </a:t>
            </a:r>
          </a:p>
          <a:p>
            <a:r>
              <a:rPr lang="en-US" sz="2800" b="1">
                <a:solidFill>
                  <a:srgbClr val="6F350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 Coffee Chat</a:t>
            </a:r>
          </a:p>
        </p:txBody>
      </p:sp>
      <p:sp>
        <p:nvSpPr>
          <p:cNvPr id="29" name="Title 4">
            <a:extLst>
              <a:ext uri="{FF2B5EF4-FFF2-40B4-BE49-F238E27FC236}">
                <a16:creationId xmlns:a16="http://schemas.microsoft.com/office/drawing/2014/main" id="{712A402E-5D1E-3C4E-9CFA-F71B1578BDE7}"/>
              </a:ext>
            </a:extLst>
          </p:cNvPr>
          <p:cNvSpPr txBox="1">
            <a:spLocks/>
          </p:cNvSpPr>
          <p:nvPr/>
        </p:nvSpPr>
        <p:spPr>
          <a:xfrm>
            <a:off x="11462084" y="6329355"/>
            <a:ext cx="609600" cy="4780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>
                <a:solidFill>
                  <a:srgbClr val="6F3509"/>
                </a:solidFill>
                <a:latin typeface="IBM Plex Mono" panose="020B0509050203000203" pitchFamily="49" charset="77"/>
              </a:rPr>
              <a:t>08/10</a:t>
            </a:r>
          </a:p>
        </p:txBody>
      </p:sp>
      <p:sp>
        <p:nvSpPr>
          <p:cNvPr id="30" name="Title 4">
            <a:extLst>
              <a:ext uri="{FF2B5EF4-FFF2-40B4-BE49-F238E27FC236}">
                <a16:creationId xmlns:a16="http://schemas.microsoft.com/office/drawing/2014/main" id="{7A0858D5-AA2A-654D-BCCF-02FA0F62D9D4}"/>
              </a:ext>
            </a:extLst>
          </p:cNvPr>
          <p:cNvSpPr txBox="1">
            <a:spLocks/>
          </p:cNvSpPr>
          <p:nvPr/>
        </p:nvSpPr>
        <p:spPr>
          <a:xfrm>
            <a:off x="11462084" y="120886"/>
            <a:ext cx="609600" cy="4780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>
                <a:solidFill>
                  <a:srgbClr val="6F3509"/>
                </a:solidFill>
                <a:latin typeface="IBM Plex Mono" panose="020B0509050203000203" pitchFamily="49" charset="77"/>
              </a:rPr>
              <a:t>HACK-ATHON 2020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2EC7A05-4791-BC45-A844-403CA79EE258}"/>
              </a:ext>
            </a:extLst>
          </p:cNvPr>
          <p:cNvSpPr/>
          <p:nvPr/>
        </p:nvSpPr>
        <p:spPr>
          <a:xfrm rot="5400000">
            <a:off x="-32828" y="2635528"/>
            <a:ext cx="83548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>
                <a:solidFill>
                  <a:srgbClr val="6F3509"/>
                </a:solidFill>
                <a:latin typeface="IBM Plex Mono" panose="020B0509050203000203" pitchFamily="49" charset="77"/>
              </a:rPr>
              <a:t>Persona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43D4CE-B234-4D40-9AD5-45D6A5714B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4467" y="753846"/>
            <a:ext cx="6547756" cy="5362589"/>
          </a:xfrm>
          <a:prstGeom prst="rect">
            <a:avLst/>
          </a:prstGeom>
          <a:effectLst>
            <a:outerShdw blurRad="76200" dist="76200" dir="3600000" algn="ctr" rotWithShape="0">
              <a:srgbClr val="000000">
                <a:alpha val="40000"/>
              </a:srgbClr>
            </a:outerShdw>
          </a:effectLst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9EAE4C62-B2DC-854F-BE90-F4431EDCAD71}"/>
              </a:ext>
            </a:extLst>
          </p:cNvPr>
          <p:cNvSpPr/>
          <p:nvPr/>
        </p:nvSpPr>
        <p:spPr>
          <a:xfrm rot="5400000">
            <a:off x="-70533" y="474077"/>
            <a:ext cx="92845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>
                <a:solidFill>
                  <a:srgbClr val="6F3509"/>
                </a:solidFill>
                <a:latin typeface="IBM Plex Mono"/>
                <a:cs typeface="Calibri Light"/>
              </a:rPr>
              <a:t>Overview</a:t>
            </a:r>
            <a:endParaRPr lang="en-US" sz="1200">
              <a:solidFill>
                <a:srgbClr val="6F3509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69336F5-2E40-5A48-BBB4-61D932C237E2}"/>
              </a:ext>
            </a:extLst>
          </p:cNvPr>
          <p:cNvSpPr/>
          <p:nvPr/>
        </p:nvSpPr>
        <p:spPr>
          <a:xfrm rot="5400000">
            <a:off x="-70530" y="1531559"/>
            <a:ext cx="92845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>
                <a:solidFill>
                  <a:srgbClr val="6F3509"/>
                </a:solidFill>
                <a:latin typeface="IBM Plex Mono"/>
                <a:cs typeface="Calibri Light"/>
              </a:rPr>
              <a:t>Problem</a:t>
            </a:r>
            <a:endParaRPr lang="en-US" sz="1200">
              <a:solidFill>
                <a:srgbClr val="6F3509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A6ADAC6-3E75-AF4D-BF6B-1060A51A0E88}"/>
              </a:ext>
            </a:extLst>
          </p:cNvPr>
          <p:cNvSpPr/>
          <p:nvPr/>
        </p:nvSpPr>
        <p:spPr>
          <a:xfrm rot="5400000">
            <a:off x="-90105" y="3739497"/>
            <a:ext cx="92845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IBM Plex Mono"/>
                <a:cs typeface="Calibri Light"/>
              </a:rPr>
              <a:t>Solution</a:t>
            </a: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EE4DBD0-869C-DB48-BEBF-3CE0758888D3}"/>
              </a:ext>
            </a:extLst>
          </p:cNvPr>
          <p:cNvSpPr/>
          <p:nvPr/>
        </p:nvSpPr>
        <p:spPr>
          <a:xfrm rot="5400000">
            <a:off x="-229565" y="4981835"/>
            <a:ext cx="1207382" cy="27699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1200">
                <a:solidFill>
                  <a:srgbClr val="6F3509"/>
                </a:solidFill>
                <a:latin typeface="IBM Plex Mono" panose="020B0509050203000203" pitchFamily="49" charset="77"/>
              </a:rPr>
              <a:t>Scalability</a:t>
            </a:r>
            <a:endParaRPr lang="en-US">
              <a:solidFill>
                <a:srgbClr val="6F3509"/>
              </a:solidFill>
              <a:latin typeface="IBM Plex Mono" panose="020B0509050203000203" pitchFamily="49" charset="77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08D02C8-8F02-454F-BCD2-C620429D6D94}"/>
              </a:ext>
            </a:extLst>
          </p:cNvPr>
          <p:cNvSpPr/>
          <p:nvPr/>
        </p:nvSpPr>
        <p:spPr>
          <a:xfrm>
            <a:off x="246046" y="3436464"/>
            <a:ext cx="45719" cy="8354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F3509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901774A-5B63-D248-8C19-D76D1F6864E0}"/>
              </a:ext>
            </a:extLst>
          </p:cNvPr>
          <p:cNvSpPr/>
          <p:nvPr/>
        </p:nvSpPr>
        <p:spPr>
          <a:xfrm rot="5400000">
            <a:off x="-33199" y="6179873"/>
            <a:ext cx="835487" cy="27700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1200">
                <a:solidFill>
                  <a:srgbClr val="6F3509"/>
                </a:solidFill>
                <a:latin typeface="IBM Plex Mono" panose="020B0509050203000203" pitchFamily="49" charset="77"/>
              </a:rPr>
              <a:t>Summary</a:t>
            </a:r>
            <a:endParaRPr lang="en-US">
              <a:solidFill>
                <a:srgbClr val="6F3509"/>
              </a:solidFill>
              <a:latin typeface="IBM Plex Mono" panose="020B0509050203000203" pitchFamily="49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277225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29B0E337-B396-8F4B-B96B-6FA1A9C3695A}"/>
              </a:ext>
            </a:extLst>
          </p:cNvPr>
          <p:cNvSpPr txBox="1">
            <a:spLocks/>
          </p:cNvSpPr>
          <p:nvPr/>
        </p:nvSpPr>
        <p:spPr>
          <a:xfrm>
            <a:off x="11462084" y="6329355"/>
            <a:ext cx="609600" cy="4780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>
                <a:solidFill>
                  <a:srgbClr val="6F3509"/>
                </a:solidFill>
                <a:latin typeface="IBM Plex Mono" panose="020B0509050203000203" pitchFamily="49" charset="77"/>
              </a:rPr>
              <a:t>09/10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0C6C9DC-6AAF-D14D-9C60-957EE332EF23}"/>
              </a:ext>
            </a:extLst>
          </p:cNvPr>
          <p:cNvSpPr txBox="1">
            <a:spLocks/>
          </p:cNvSpPr>
          <p:nvPr/>
        </p:nvSpPr>
        <p:spPr>
          <a:xfrm>
            <a:off x="11462084" y="120886"/>
            <a:ext cx="609600" cy="4780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>
                <a:solidFill>
                  <a:srgbClr val="6F3509"/>
                </a:solidFill>
                <a:latin typeface="IBM Plex Mono" panose="020B0509050203000203" pitchFamily="49" charset="77"/>
              </a:rPr>
              <a:t>HACK-ATHON 2020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1DFCD23-B66B-3148-B137-6AF3C22433C5}"/>
              </a:ext>
            </a:extLst>
          </p:cNvPr>
          <p:cNvSpPr/>
          <p:nvPr/>
        </p:nvSpPr>
        <p:spPr>
          <a:xfrm rot="5400000">
            <a:off x="-32828" y="2635528"/>
            <a:ext cx="83548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>
                <a:solidFill>
                  <a:srgbClr val="6F3509"/>
                </a:solidFill>
                <a:latin typeface="IBM Plex Mono" panose="020B0509050203000203" pitchFamily="49" charset="77"/>
              </a:rPr>
              <a:t>Persona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3FA1A6C-2361-FD49-B957-98572524209C}"/>
              </a:ext>
            </a:extLst>
          </p:cNvPr>
          <p:cNvSpPr/>
          <p:nvPr/>
        </p:nvSpPr>
        <p:spPr>
          <a:xfrm>
            <a:off x="1090961" y="4455582"/>
            <a:ext cx="120738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>
                <a:solidFill>
                  <a:srgbClr val="6F3509"/>
                </a:solidFill>
                <a:latin typeface="IBM Plex Mono" panose="020B0509050203000203" pitchFamily="49" charset="77"/>
              </a:rPr>
              <a:t>SCALABILITY</a:t>
            </a:r>
            <a:endParaRPr lang="en-US" sz="1200">
              <a:latin typeface="IBM Plex Mono" panose="020B0509050203000203" pitchFamily="49" charset="77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EB27010-764E-B745-8C9B-503D096BEC41}"/>
              </a:ext>
            </a:extLst>
          </p:cNvPr>
          <p:cNvSpPr/>
          <p:nvPr/>
        </p:nvSpPr>
        <p:spPr>
          <a:xfrm>
            <a:off x="1075952" y="4724524"/>
            <a:ext cx="307230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6F3509"/>
                </a:solidFill>
                <a:latin typeface="Helvetica" pitchFamily="2" charset="0"/>
              </a:rPr>
              <a:t>Long Term Implementation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1987821-0F2C-BE49-B696-83350B399AB0}"/>
              </a:ext>
            </a:extLst>
          </p:cNvPr>
          <p:cNvSpPr txBox="1"/>
          <p:nvPr/>
        </p:nvSpPr>
        <p:spPr>
          <a:xfrm>
            <a:off x="4785140" y="938013"/>
            <a:ext cx="183995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>
                <a:solidFill>
                  <a:srgbClr val="F9BA0A"/>
                </a:solidFill>
                <a:latin typeface="IBM Plex Mono SemiBold" panose="020B0509050203000203" pitchFamily="49" charset="77"/>
              </a:rPr>
              <a:t>01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F9410C5-FDA4-AA45-9DFE-CF1F53D1D921}"/>
              </a:ext>
            </a:extLst>
          </p:cNvPr>
          <p:cNvSpPr/>
          <p:nvPr/>
        </p:nvSpPr>
        <p:spPr>
          <a:xfrm rot="5400000">
            <a:off x="-70533" y="474077"/>
            <a:ext cx="92845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>
                <a:solidFill>
                  <a:srgbClr val="6F3509"/>
                </a:solidFill>
                <a:latin typeface="IBM Plex Mono"/>
                <a:cs typeface="Calibri Light"/>
              </a:rPr>
              <a:t>Overview</a:t>
            </a:r>
            <a:endParaRPr lang="en-US" sz="1200">
              <a:solidFill>
                <a:srgbClr val="6F3509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82E117B-BFDF-AE4E-A739-8FCDF35679F1}"/>
              </a:ext>
            </a:extLst>
          </p:cNvPr>
          <p:cNvSpPr/>
          <p:nvPr/>
        </p:nvSpPr>
        <p:spPr>
          <a:xfrm rot="5400000">
            <a:off x="-70530" y="1531559"/>
            <a:ext cx="92845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>
                <a:solidFill>
                  <a:srgbClr val="6F3509"/>
                </a:solidFill>
                <a:latin typeface="IBM Plex Mono"/>
                <a:cs typeface="Calibri Light"/>
              </a:rPr>
              <a:t>Problem</a:t>
            </a:r>
            <a:endParaRPr lang="en-US" sz="1200">
              <a:solidFill>
                <a:srgbClr val="6F3509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42B3CE0-0C61-654D-8F9A-92573E690101}"/>
              </a:ext>
            </a:extLst>
          </p:cNvPr>
          <p:cNvSpPr/>
          <p:nvPr/>
        </p:nvSpPr>
        <p:spPr>
          <a:xfrm>
            <a:off x="6511720" y="1207679"/>
            <a:ext cx="6096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6F3509"/>
                </a:solidFill>
                <a:latin typeface="Helvetica" pitchFamily="2" charset="0"/>
              </a:rPr>
              <a:t>Beyond COVID-19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F92EC49-8635-B64D-A142-F7B7638D44C9}"/>
              </a:ext>
            </a:extLst>
          </p:cNvPr>
          <p:cNvSpPr/>
          <p:nvPr/>
        </p:nvSpPr>
        <p:spPr>
          <a:xfrm>
            <a:off x="6481431" y="2919486"/>
            <a:ext cx="28730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6F3509"/>
                </a:solidFill>
                <a:latin typeface="Helvetica" pitchFamily="2" charset="0"/>
              </a:rPr>
              <a:t>SAP Integration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F794DDB-112A-0541-B3B0-42EFEA0911C4}"/>
              </a:ext>
            </a:extLst>
          </p:cNvPr>
          <p:cNvSpPr txBox="1"/>
          <p:nvPr/>
        </p:nvSpPr>
        <p:spPr>
          <a:xfrm>
            <a:off x="4776175" y="2630102"/>
            <a:ext cx="183995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>
                <a:solidFill>
                  <a:srgbClr val="F9BA0A"/>
                </a:solidFill>
                <a:latin typeface="IBM Plex Mono SemiBold" panose="020B0509050203000203" pitchFamily="49" charset="77"/>
              </a:rPr>
              <a:t>02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A79C2AB-37A3-4E4C-8CF3-4A1BFC0580FA}"/>
              </a:ext>
            </a:extLst>
          </p:cNvPr>
          <p:cNvSpPr txBox="1"/>
          <p:nvPr/>
        </p:nvSpPr>
        <p:spPr>
          <a:xfrm>
            <a:off x="4776175" y="4322191"/>
            <a:ext cx="183995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>
                <a:solidFill>
                  <a:srgbClr val="F9BA0A"/>
                </a:solidFill>
                <a:latin typeface="IBM Plex Mono SemiBold" panose="020B0509050203000203" pitchFamily="49" charset="77"/>
              </a:rPr>
              <a:t>03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BE8BC41-2019-5C4F-B69A-6A0A4D235117}"/>
              </a:ext>
            </a:extLst>
          </p:cNvPr>
          <p:cNvSpPr/>
          <p:nvPr/>
        </p:nvSpPr>
        <p:spPr>
          <a:xfrm>
            <a:off x="6506768" y="4656945"/>
            <a:ext cx="32993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6F3509"/>
                </a:solidFill>
                <a:latin typeface="Helvetica" pitchFamily="2" charset="0"/>
              </a:rPr>
              <a:t>Global application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77BC8BE-0695-E04A-A6FD-64E04602D46E}"/>
              </a:ext>
            </a:extLst>
          </p:cNvPr>
          <p:cNvSpPr/>
          <p:nvPr/>
        </p:nvSpPr>
        <p:spPr>
          <a:xfrm rot="5400000">
            <a:off x="-90105" y="3739497"/>
            <a:ext cx="92845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>
                <a:solidFill>
                  <a:srgbClr val="6F3509"/>
                </a:solidFill>
                <a:latin typeface="IBM Plex Mono"/>
                <a:cs typeface="Calibri Light"/>
              </a:rPr>
              <a:t>Solution</a:t>
            </a:r>
            <a:endParaRPr lang="en-US" sz="1200">
              <a:solidFill>
                <a:srgbClr val="6F3509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554C576-F082-3C48-A518-A028A5CEF6C5}"/>
              </a:ext>
            </a:extLst>
          </p:cNvPr>
          <p:cNvSpPr/>
          <p:nvPr/>
        </p:nvSpPr>
        <p:spPr>
          <a:xfrm rot="5400000">
            <a:off x="-229565" y="4981835"/>
            <a:ext cx="1207382" cy="27699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1200">
                <a:solidFill>
                  <a:srgbClr val="F9BA0A"/>
                </a:solidFill>
                <a:latin typeface="IBM Plex Mono" panose="020B0509050203000203" pitchFamily="49" charset="77"/>
              </a:rPr>
              <a:t>Scalability</a:t>
            </a:r>
            <a:endParaRPr lang="en-US">
              <a:solidFill>
                <a:srgbClr val="F9BA0A"/>
              </a:solidFill>
              <a:latin typeface="IBM Plex Mono" panose="020B0509050203000203" pitchFamily="49" charset="77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6735D51-BD5E-814A-822A-0560E3AACA95}"/>
              </a:ext>
            </a:extLst>
          </p:cNvPr>
          <p:cNvSpPr/>
          <p:nvPr/>
        </p:nvSpPr>
        <p:spPr>
          <a:xfrm>
            <a:off x="246046" y="4559101"/>
            <a:ext cx="45719" cy="1093069"/>
          </a:xfrm>
          <a:prstGeom prst="rect">
            <a:avLst/>
          </a:prstGeom>
          <a:solidFill>
            <a:srgbClr val="F9BA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F3509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FFA4165-4524-714C-BB88-1FD323B3A602}"/>
              </a:ext>
            </a:extLst>
          </p:cNvPr>
          <p:cNvSpPr/>
          <p:nvPr/>
        </p:nvSpPr>
        <p:spPr>
          <a:xfrm rot="5400000">
            <a:off x="-33199" y="6179873"/>
            <a:ext cx="835487" cy="27700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1200">
                <a:solidFill>
                  <a:srgbClr val="6F3509"/>
                </a:solidFill>
                <a:latin typeface="IBM Plex Mono" panose="020B0509050203000203" pitchFamily="49" charset="77"/>
              </a:rPr>
              <a:t>Summary</a:t>
            </a:r>
            <a:endParaRPr lang="en-US">
              <a:solidFill>
                <a:srgbClr val="6F3509"/>
              </a:solidFill>
              <a:latin typeface="IBM Plex Mono" panose="020B0509050203000203" pitchFamily="49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696750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386</Words>
  <Application>Microsoft Office PowerPoint</Application>
  <PresentationFormat>Widescreen</PresentationFormat>
  <Paragraphs>166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Calibri</vt:lpstr>
      <vt:lpstr>Calibri Light</vt:lpstr>
      <vt:lpstr>Helvetica</vt:lpstr>
      <vt:lpstr>Helvetica Neue</vt:lpstr>
      <vt:lpstr>IBM Plex Mono</vt:lpstr>
      <vt:lpstr>IBM Plex Mono SemiBold</vt:lpstr>
      <vt:lpstr>Office Theme</vt:lpstr>
      <vt:lpstr>Maintaining Connectivity  and Community  </vt:lpstr>
      <vt:lpstr>PowerPoint Presentation</vt:lpstr>
      <vt:lpstr>PowerPoint Presentation</vt:lpstr>
      <vt:lpstr>Persona - Isabelle</vt:lpstr>
      <vt:lpstr>PowerPoint Presentation</vt:lpstr>
      <vt:lpstr>Broader Application</vt:lpstr>
      <vt:lpstr>SCENARIO 01</vt:lpstr>
      <vt:lpstr>SCENARIO 02</vt:lpstr>
      <vt:lpstr>PowerPoint Presentation</vt:lpstr>
      <vt:lpstr>PowerPoint Presentation</vt:lpstr>
      <vt:lpstr>PowerPoint Presentation</vt:lpstr>
      <vt:lpstr>SCENARIO 01</vt:lpstr>
      <vt:lpstr>SCENARIO 02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Wang, Sophia</dc:creator>
  <cp:lastModifiedBy>Leon Trieu</cp:lastModifiedBy>
  <cp:revision>4</cp:revision>
  <dcterms:created xsi:type="dcterms:W3CDTF">2020-04-17T00:15:22Z</dcterms:created>
  <dcterms:modified xsi:type="dcterms:W3CDTF">2021-01-14T02:39:50Z</dcterms:modified>
</cp:coreProperties>
</file>